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67" r:id="rId2"/>
    <p:sldId id="257" r:id="rId3"/>
    <p:sldId id="265" r:id="rId4"/>
    <p:sldId id="260" r:id="rId5"/>
    <p:sldId id="261" r:id="rId6"/>
    <p:sldId id="262" r:id="rId7"/>
    <p:sldId id="263" r:id="rId8"/>
    <p:sldId id="264" r:id="rId9"/>
    <p:sldId id="266" r:id="rId10"/>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6565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554" autoAdjust="0"/>
    <p:restoredTop sz="93178"/>
  </p:normalViewPr>
  <p:slideViewPr>
    <p:cSldViewPr snapToGrid="0">
      <p:cViewPr varScale="1">
        <p:scale>
          <a:sx n="92" d="100"/>
          <a:sy n="92" d="100"/>
        </p:scale>
        <p:origin x="936" y="176"/>
      </p:cViewPr>
      <p:guideLst/>
    </p:cSldViewPr>
  </p:slideViewPr>
  <p:notesTextViewPr>
    <p:cViewPr>
      <p:scale>
        <a:sx n="1" d="1"/>
        <a:sy n="1" d="1"/>
      </p:scale>
      <p:origin x="0" y="0"/>
    </p:cViewPr>
  </p:notesTextViewPr>
  <p:notesViewPr>
    <p:cSldViewPr snapToGrid="0">
      <p:cViewPr varScale="1">
        <p:scale>
          <a:sx n="53" d="100"/>
          <a:sy n="53" d="100"/>
        </p:scale>
        <p:origin x="2648"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34A8DF-9311-4556-91CD-B5F6E1F7F122}" type="datetimeFigureOut">
              <a:rPr lang="da-DK" smtClean="0"/>
              <a:t>14/08/2018</a:t>
            </a:fld>
            <a:endParaRPr lang="da-DK"/>
          </a:p>
        </p:txBody>
      </p:sp>
      <p:sp>
        <p:nvSpPr>
          <p:cNvPr id="4" name="Pladsholder til slidebille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3D8AD7-B8B1-4EFE-B772-2736E97D14F1}" type="slidenum">
              <a:rPr lang="da-DK" smtClean="0"/>
              <a:t>‹nr.›</a:t>
            </a:fld>
            <a:endParaRPr lang="da-DK"/>
          </a:p>
        </p:txBody>
      </p:sp>
    </p:spTree>
    <p:extLst>
      <p:ext uri="{BB962C8B-B14F-4D97-AF65-F5344CB8AC3E}">
        <p14:creationId xmlns:p14="http://schemas.microsoft.com/office/powerpoint/2010/main" val="32173603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fld id="{8F3D8AD7-B8B1-4EFE-B772-2736E97D14F1}" type="slidenum">
              <a:rPr lang="da-DK" smtClean="0"/>
              <a:t>2</a:t>
            </a:fld>
            <a:endParaRPr lang="da-DK"/>
          </a:p>
        </p:txBody>
      </p:sp>
    </p:spTree>
    <p:extLst>
      <p:ext uri="{BB962C8B-B14F-4D97-AF65-F5344CB8AC3E}">
        <p14:creationId xmlns:p14="http://schemas.microsoft.com/office/powerpoint/2010/main" val="28872890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Purpose: to link </a:t>
            </a:r>
            <a:r>
              <a:rPr lang="da-DK" dirty="0" err="1"/>
              <a:t>theory</a:t>
            </a:r>
            <a:r>
              <a:rPr lang="da-DK" dirty="0"/>
              <a:t> and </a:t>
            </a:r>
            <a:r>
              <a:rPr lang="da-DK" dirty="0" err="1"/>
              <a:t>practice</a:t>
            </a:r>
            <a:r>
              <a:rPr lang="da-DK" baseline="0" dirty="0"/>
              <a:t> and to foster </a:t>
            </a:r>
            <a:r>
              <a:rPr lang="da-DK" baseline="0" dirty="0" err="1"/>
              <a:t>reflections</a:t>
            </a:r>
            <a:r>
              <a:rPr lang="da-DK" baseline="0" dirty="0"/>
              <a:t> on the link </a:t>
            </a:r>
            <a:r>
              <a:rPr lang="da-DK" baseline="0" dirty="0" err="1"/>
              <a:t>between</a:t>
            </a:r>
            <a:r>
              <a:rPr lang="da-DK" baseline="0" dirty="0"/>
              <a:t> the </a:t>
            </a:r>
            <a:r>
              <a:rPr lang="da-DK" baseline="0" dirty="0" err="1"/>
              <a:t>two</a:t>
            </a:r>
            <a:r>
              <a:rPr lang="da-DK" baseline="0" dirty="0"/>
              <a:t> – ‘show </a:t>
            </a:r>
            <a:r>
              <a:rPr lang="da-DK" baseline="0" dirty="0" err="1"/>
              <a:t>don’t</a:t>
            </a:r>
            <a:r>
              <a:rPr lang="da-DK" baseline="0" dirty="0"/>
              <a:t> </a:t>
            </a:r>
            <a:r>
              <a:rPr lang="da-DK" baseline="0" dirty="0" err="1"/>
              <a:t>tell</a:t>
            </a:r>
            <a:r>
              <a:rPr lang="da-DK" baseline="0"/>
              <a:t>’ </a:t>
            </a:r>
            <a:endParaRPr lang="da-DK" dirty="0"/>
          </a:p>
        </p:txBody>
      </p:sp>
      <p:sp>
        <p:nvSpPr>
          <p:cNvPr id="4" name="Pladsholder til slidenummer 3"/>
          <p:cNvSpPr>
            <a:spLocks noGrp="1"/>
          </p:cNvSpPr>
          <p:nvPr>
            <p:ph type="sldNum" sz="quarter" idx="10"/>
          </p:nvPr>
        </p:nvSpPr>
        <p:spPr/>
        <p:txBody>
          <a:bodyPr/>
          <a:lstStyle/>
          <a:p>
            <a:fld id="{8F3D8AD7-B8B1-4EFE-B772-2736E97D14F1}" type="slidenum">
              <a:rPr lang="da-DK" smtClean="0"/>
              <a:t>3</a:t>
            </a:fld>
            <a:endParaRPr lang="da-DK"/>
          </a:p>
        </p:txBody>
      </p:sp>
    </p:spTree>
    <p:extLst>
      <p:ext uri="{BB962C8B-B14F-4D97-AF65-F5344CB8AC3E}">
        <p14:creationId xmlns:p14="http://schemas.microsoft.com/office/powerpoint/2010/main" val="2069806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err="1"/>
              <a:t>Buzz</a:t>
            </a:r>
            <a:r>
              <a:rPr lang="da-DK" dirty="0"/>
              <a:t>: </a:t>
            </a:r>
            <a:r>
              <a:rPr lang="da-DK" dirty="0" err="1"/>
              <a:t>are</a:t>
            </a:r>
            <a:r>
              <a:rPr lang="da-DK" dirty="0"/>
              <a:t> </a:t>
            </a:r>
            <a:r>
              <a:rPr lang="da-DK" dirty="0" err="1"/>
              <a:t>these</a:t>
            </a:r>
            <a:r>
              <a:rPr lang="da-DK" dirty="0"/>
              <a:t> cases and/ or the </a:t>
            </a:r>
            <a:r>
              <a:rPr lang="da-DK" dirty="0" err="1"/>
              <a:t>reflection</a:t>
            </a:r>
            <a:r>
              <a:rPr lang="da-DK" dirty="0"/>
              <a:t> </a:t>
            </a:r>
            <a:r>
              <a:rPr lang="da-DK" dirty="0" err="1"/>
              <a:t>questions</a:t>
            </a:r>
            <a:r>
              <a:rPr lang="da-DK" dirty="0"/>
              <a:t> </a:t>
            </a:r>
            <a:r>
              <a:rPr lang="da-DK" dirty="0" err="1"/>
              <a:t>applicable</a:t>
            </a:r>
            <a:r>
              <a:rPr lang="da-DK" baseline="0" dirty="0"/>
              <a:t> in </a:t>
            </a:r>
            <a:r>
              <a:rPr lang="da-DK" baseline="0" dirty="0" err="1"/>
              <a:t>your</a:t>
            </a:r>
            <a:r>
              <a:rPr lang="da-DK" baseline="0" dirty="0"/>
              <a:t> </a:t>
            </a:r>
            <a:r>
              <a:rPr lang="da-DK" baseline="0" dirty="0" err="1"/>
              <a:t>practice</a:t>
            </a:r>
            <a:r>
              <a:rPr lang="da-DK" baseline="0" dirty="0"/>
              <a:t>?</a:t>
            </a:r>
            <a:endParaRPr lang="da-DK" dirty="0"/>
          </a:p>
        </p:txBody>
      </p:sp>
      <p:sp>
        <p:nvSpPr>
          <p:cNvPr id="4" name="Pladsholder til slidenummer 3"/>
          <p:cNvSpPr>
            <a:spLocks noGrp="1"/>
          </p:cNvSpPr>
          <p:nvPr>
            <p:ph type="sldNum" sz="quarter" idx="10"/>
          </p:nvPr>
        </p:nvSpPr>
        <p:spPr/>
        <p:txBody>
          <a:bodyPr/>
          <a:lstStyle/>
          <a:p>
            <a:fld id="{8F3D8AD7-B8B1-4EFE-B772-2736E97D14F1}" type="slidenum">
              <a:rPr lang="da-DK" smtClean="0"/>
              <a:t>8</a:t>
            </a:fld>
            <a:endParaRPr lang="da-DK"/>
          </a:p>
        </p:txBody>
      </p:sp>
    </p:spTree>
    <p:extLst>
      <p:ext uri="{BB962C8B-B14F-4D97-AF65-F5344CB8AC3E}">
        <p14:creationId xmlns:p14="http://schemas.microsoft.com/office/powerpoint/2010/main" val="2541326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Purpose: to link </a:t>
            </a:r>
            <a:r>
              <a:rPr lang="da-DK" dirty="0" err="1"/>
              <a:t>theory</a:t>
            </a:r>
            <a:r>
              <a:rPr lang="da-DK" dirty="0"/>
              <a:t> and </a:t>
            </a:r>
            <a:r>
              <a:rPr lang="da-DK" dirty="0" err="1"/>
              <a:t>practice</a:t>
            </a:r>
            <a:r>
              <a:rPr lang="da-DK" baseline="0" dirty="0"/>
              <a:t> and to foster </a:t>
            </a:r>
            <a:r>
              <a:rPr lang="da-DK" baseline="0" dirty="0" err="1"/>
              <a:t>reflections</a:t>
            </a:r>
            <a:r>
              <a:rPr lang="da-DK" baseline="0" dirty="0"/>
              <a:t> on the link </a:t>
            </a:r>
            <a:r>
              <a:rPr lang="da-DK" baseline="0" dirty="0" err="1"/>
              <a:t>between</a:t>
            </a:r>
            <a:r>
              <a:rPr lang="da-DK" baseline="0" dirty="0"/>
              <a:t> the </a:t>
            </a:r>
            <a:r>
              <a:rPr lang="da-DK" baseline="0" dirty="0" err="1"/>
              <a:t>two</a:t>
            </a:r>
            <a:r>
              <a:rPr lang="da-DK" baseline="0" dirty="0"/>
              <a:t> – ‘show </a:t>
            </a:r>
            <a:r>
              <a:rPr lang="da-DK" baseline="0" dirty="0" err="1"/>
              <a:t>don’t</a:t>
            </a:r>
            <a:r>
              <a:rPr lang="da-DK" baseline="0" dirty="0"/>
              <a:t> </a:t>
            </a:r>
            <a:r>
              <a:rPr lang="da-DK" baseline="0" dirty="0" err="1"/>
              <a:t>tell</a:t>
            </a:r>
            <a:r>
              <a:rPr lang="da-DK" baseline="0"/>
              <a:t>’ </a:t>
            </a:r>
            <a:endParaRPr lang="da-DK" dirty="0"/>
          </a:p>
        </p:txBody>
      </p:sp>
      <p:sp>
        <p:nvSpPr>
          <p:cNvPr id="4" name="Pladsholder til slidenummer 3"/>
          <p:cNvSpPr>
            <a:spLocks noGrp="1"/>
          </p:cNvSpPr>
          <p:nvPr>
            <p:ph type="sldNum" sz="quarter" idx="10"/>
          </p:nvPr>
        </p:nvSpPr>
        <p:spPr/>
        <p:txBody>
          <a:bodyPr/>
          <a:lstStyle/>
          <a:p>
            <a:fld id="{8F3D8AD7-B8B1-4EFE-B772-2736E97D14F1}" type="slidenum">
              <a:rPr lang="da-DK" smtClean="0"/>
              <a:t>9</a:t>
            </a:fld>
            <a:endParaRPr lang="da-DK"/>
          </a:p>
        </p:txBody>
      </p:sp>
    </p:spTree>
    <p:extLst>
      <p:ext uri="{BB962C8B-B14F-4D97-AF65-F5344CB8AC3E}">
        <p14:creationId xmlns:p14="http://schemas.microsoft.com/office/powerpoint/2010/main" val="889788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1D61A07-2032-FE40-8FA2-3C430712ED97}"/>
              </a:ext>
            </a:extLst>
          </p:cNvPr>
          <p:cNvSpPr>
            <a:spLocks noGrp="1"/>
          </p:cNvSpPr>
          <p:nvPr>
            <p:ph type="ctrTitle"/>
          </p:nvPr>
        </p:nvSpPr>
        <p:spPr>
          <a:xfrm>
            <a:off x="1524000" y="1122363"/>
            <a:ext cx="9144000" cy="2387600"/>
          </a:xfrm>
        </p:spPr>
        <p:txBody>
          <a:bodyPr anchor="b"/>
          <a:lstStyle>
            <a:lvl1pPr algn="ctr">
              <a:defRPr sz="6000"/>
            </a:lvl1pPr>
          </a:lstStyle>
          <a:p>
            <a:r>
              <a:rPr lang="da-DK"/>
              <a:t>Klik for at redigere i master</a:t>
            </a:r>
          </a:p>
        </p:txBody>
      </p:sp>
      <p:sp>
        <p:nvSpPr>
          <p:cNvPr id="3" name="Undertitel 2">
            <a:extLst>
              <a:ext uri="{FF2B5EF4-FFF2-40B4-BE49-F238E27FC236}">
                <a16:creationId xmlns:a16="http://schemas.microsoft.com/office/drawing/2014/main" id="{056DA499-4402-EE4F-90F4-CA6FC45255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id="{CB09B072-2A2B-4642-8450-A16202F43A6C}"/>
              </a:ext>
            </a:extLst>
          </p:cNvPr>
          <p:cNvSpPr>
            <a:spLocks noGrp="1"/>
          </p:cNvSpPr>
          <p:nvPr>
            <p:ph type="dt" sz="half" idx="10"/>
          </p:nvPr>
        </p:nvSpPr>
        <p:spPr/>
        <p:txBody>
          <a:bodyPr/>
          <a:lstStyle/>
          <a:p>
            <a:fld id="{FBDE4CCC-0573-44BB-9E2D-6B961AF81973}" type="datetimeFigureOut">
              <a:rPr lang="da-DK" smtClean="0"/>
              <a:t>14/08/2018</a:t>
            </a:fld>
            <a:endParaRPr lang="da-DK" dirty="0"/>
          </a:p>
        </p:txBody>
      </p:sp>
      <p:sp>
        <p:nvSpPr>
          <p:cNvPr id="5" name="Pladsholder til sidefod 4">
            <a:extLst>
              <a:ext uri="{FF2B5EF4-FFF2-40B4-BE49-F238E27FC236}">
                <a16:creationId xmlns:a16="http://schemas.microsoft.com/office/drawing/2014/main" id="{0906AE1F-11C3-F840-89BA-0289B209791D}"/>
              </a:ext>
            </a:extLst>
          </p:cNvPr>
          <p:cNvSpPr>
            <a:spLocks noGrp="1"/>
          </p:cNvSpPr>
          <p:nvPr>
            <p:ph type="ftr" sz="quarter" idx="11"/>
          </p:nvPr>
        </p:nvSpPr>
        <p:spPr/>
        <p:txBody>
          <a:bodyPr/>
          <a:lstStyle/>
          <a:p>
            <a:endParaRPr lang="da-DK" dirty="0"/>
          </a:p>
        </p:txBody>
      </p:sp>
      <p:sp>
        <p:nvSpPr>
          <p:cNvPr id="6" name="Pladsholder til slidenummer 5">
            <a:extLst>
              <a:ext uri="{FF2B5EF4-FFF2-40B4-BE49-F238E27FC236}">
                <a16:creationId xmlns:a16="http://schemas.microsoft.com/office/drawing/2014/main" id="{D1FDDFCB-FD29-454E-A6A7-07A198D984AA}"/>
              </a:ext>
            </a:extLst>
          </p:cNvPr>
          <p:cNvSpPr>
            <a:spLocks noGrp="1"/>
          </p:cNvSpPr>
          <p:nvPr>
            <p:ph type="sldNum" sz="quarter" idx="12"/>
          </p:nvPr>
        </p:nvSpPr>
        <p:spPr/>
        <p:txBody>
          <a:bodyPr/>
          <a:lstStyle/>
          <a:p>
            <a:fld id="{B01D28D5-B543-49FD-A7CB-09D48A953E46}" type="slidenum">
              <a:rPr lang="da-DK" smtClean="0"/>
              <a:t>‹nr.›</a:t>
            </a:fld>
            <a:endParaRPr lang="da-DK" dirty="0"/>
          </a:p>
        </p:txBody>
      </p:sp>
    </p:spTree>
    <p:extLst>
      <p:ext uri="{BB962C8B-B14F-4D97-AF65-F5344CB8AC3E}">
        <p14:creationId xmlns:p14="http://schemas.microsoft.com/office/powerpoint/2010/main" val="2690827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57EE324-7F15-0349-B61C-867AB01BAEC7}"/>
              </a:ext>
            </a:extLst>
          </p:cNvPr>
          <p:cNvSpPr>
            <a:spLocks noGrp="1"/>
          </p:cNvSpPr>
          <p:nvPr>
            <p:ph type="title"/>
          </p:nvPr>
        </p:nvSpPr>
        <p:spPr/>
        <p:txBody>
          <a:bodyPr/>
          <a:lstStyle/>
          <a:p>
            <a:r>
              <a:rPr lang="da-DK"/>
              <a:t>Klik for at redigere i master</a:t>
            </a:r>
          </a:p>
        </p:txBody>
      </p:sp>
      <p:sp>
        <p:nvSpPr>
          <p:cNvPr id="3" name="Pladsholder til lodret titel 2">
            <a:extLst>
              <a:ext uri="{FF2B5EF4-FFF2-40B4-BE49-F238E27FC236}">
                <a16:creationId xmlns:a16="http://schemas.microsoft.com/office/drawing/2014/main" id="{FE96A92D-29B5-1A49-9F06-9EA00A30CABA}"/>
              </a:ext>
            </a:extLst>
          </p:cNvPr>
          <p:cNvSpPr>
            <a:spLocks noGrp="1"/>
          </p:cNvSpPr>
          <p:nvPr>
            <p:ph type="body" orient="vert" idx="1"/>
          </p:nvPr>
        </p:nvSpPr>
        <p:spPr/>
        <p:txBody>
          <a:bodyPr vert="eaVert"/>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CA76159A-9810-6C48-964B-9717F892173F}"/>
              </a:ext>
            </a:extLst>
          </p:cNvPr>
          <p:cNvSpPr>
            <a:spLocks noGrp="1"/>
          </p:cNvSpPr>
          <p:nvPr>
            <p:ph type="dt" sz="half" idx="10"/>
          </p:nvPr>
        </p:nvSpPr>
        <p:spPr/>
        <p:txBody>
          <a:bodyPr/>
          <a:lstStyle/>
          <a:p>
            <a:fld id="{FBDE4CCC-0573-44BB-9E2D-6B961AF81973}" type="datetimeFigureOut">
              <a:rPr lang="da-DK" smtClean="0"/>
              <a:t>14/08/2018</a:t>
            </a:fld>
            <a:endParaRPr lang="da-DK" dirty="0"/>
          </a:p>
        </p:txBody>
      </p:sp>
      <p:sp>
        <p:nvSpPr>
          <p:cNvPr id="5" name="Pladsholder til sidefod 4">
            <a:extLst>
              <a:ext uri="{FF2B5EF4-FFF2-40B4-BE49-F238E27FC236}">
                <a16:creationId xmlns:a16="http://schemas.microsoft.com/office/drawing/2014/main" id="{F3DCE95F-6BA6-4C40-A3C5-810852E1D7C1}"/>
              </a:ext>
            </a:extLst>
          </p:cNvPr>
          <p:cNvSpPr>
            <a:spLocks noGrp="1"/>
          </p:cNvSpPr>
          <p:nvPr>
            <p:ph type="ftr" sz="quarter" idx="11"/>
          </p:nvPr>
        </p:nvSpPr>
        <p:spPr/>
        <p:txBody>
          <a:bodyPr/>
          <a:lstStyle/>
          <a:p>
            <a:endParaRPr lang="da-DK" dirty="0"/>
          </a:p>
        </p:txBody>
      </p:sp>
      <p:sp>
        <p:nvSpPr>
          <p:cNvPr id="6" name="Pladsholder til slidenummer 5">
            <a:extLst>
              <a:ext uri="{FF2B5EF4-FFF2-40B4-BE49-F238E27FC236}">
                <a16:creationId xmlns:a16="http://schemas.microsoft.com/office/drawing/2014/main" id="{F0B71AE7-FC4C-9646-ACBC-76B596CB029B}"/>
              </a:ext>
            </a:extLst>
          </p:cNvPr>
          <p:cNvSpPr>
            <a:spLocks noGrp="1"/>
          </p:cNvSpPr>
          <p:nvPr>
            <p:ph type="sldNum" sz="quarter" idx="12"/>
          </p:nvPr>
        </p:nvSpPr>
        <p:spPr/>
        <p:txBody>
          <a:bodyPr/>
          <a:lstStyle/>
          <a:p>
            <a:fld id="{B01D28D5-B543-49FD-A7CB-09D48A953E46}" type="slidenum">
              <a:rPr lang="da-DK" smtClean="0"/>
              <a:t>‹nr.›</a:t>
            </a:fld>
            <a:endParaRPr lang="da-DK" dirty="0"/>
          </a:p>
        </p:txBody>
      </p:sp>
    </p:spTree>
    <p:extLst>
      <p:ext uri="{BB962C8B-B14F-4D97-AF65-F5344CB8AC3E}">
        <p14:creationId xmlns:p14="http://schemas.microsoft.com/office/powerpoint/2010/main" val="2728001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87F68EA4-75CC-CA42-B156-76600EB92F30}"/>
              </a:ext>
            </a:extLst>
          </p:cNvPr>
          <p:cNvSpPr>
            <a:spLocks noGrp="1"/>
          </p:cNvSpPr>
          <p:nvPr>
            <p:ph type="title" orient="vert"/>
          </p:nvPr>
        </p:nvSpPr>
        <p:spPr>
          <a:xfrm>
            <a:off x="8724900" y="365125"/>
            <a:ext cx="2628900" cy="5811838"/>
          </a:xfrm>
        </p:spPr>
        <p:txBody>
          <a:bodyPr vert="eaVert"/>
          <a:lstStyle/>
          <a:p>
            <a:r>
              <a:rPr lang="da-DK"/>
              <a:t>Klik for at redigere i master</a:t>
            </a:r>
          </a:p>
        </p:txBody>
      </p:sp>
      <p:sp>
        <p:nvSpPr>
          <p:cNvPr id="3" name="Pladsholder til lodret titel 2">
            <a:extLst>
              <a:ext uri="{FF2B5EF4-FFF2-40B4-BE49-F238E27FC236}">
                <a16:creationId xmlns:a16="http://schemas.microsoft.com/office/drawing/2014/main" id="{753B3961-BC6C-4446-84B0-7D0F3005EABA}"/>
              </a:ext>
            </a:extLst>
          </p:cNvPr>
          <p:cNvSpPr>
            <a:spLocks noGrp="1"/>
          </p:cNvSpPr>
          <p:nvPr>
            <p:ph type="body" orient="vert" idx="1"/>
          </p:nvPr>
        </p:nvSpPr>
        <p:spPr>
          <a:xfrm>
            <a:off x="838200" y="365125"/>
            <a:ext cx="7734300" cy="5811838"/>
          </a:xfrm>
        </p:spPr>
        <p:txBody>
          <a:bodyPr vert="eaVert"/>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5A1DAFFE-785A-D144-810A-2F0737D369F9}"/>
              </a:ext>
            </a:extLst>
          </p:cNvPr>
          <p:cNvSpPr>
            <a:spLocks noGrp="1"/>
          </p:cNvSpPr>
          <p:nvPr>
            <p:ph type="dt" sz="half" idx="10"/>
          </p:nvPr>
        </p:nvSpPr>
        <p:spPr/>
        <p:txBody>
          <a:bodyPr/>
          <a:lstStyle/>
          <a:p>
            <a:fld id="{FBDE4CCC-0573-44BB-9E2D-6B961AF81973}" type="datetimeFigureOut">
              <a:rPr lang="da-DK" smtClean="0"/>
              <a:t>14/08/2018</a:t>
            </a:fld>
            <a:endParaRPr lang="da-DK" dirty="0"/>
          </a:p>
        </p:txBody>
      </p:sp>
      <p:sp>
        <p:nvSpPr>
          <p:cNvPr id="5" name="Pladsholder til sidefod 4">
            <a:extLst>
              <a:ext uri="{FF2B5EF4-FFF2-40B4-BE49-F238E27FC236}">
                <a16:creationId xmlns:a16="http://schemas.microsoft.com/office/drawing/2014/main" id="{82BD4CEE-4301-A243-A76C-321BC950F21F}"/>
              </a:ext>
            </a:extLst>
          </p:cNvPr>
          <p:cNvSpPr>
            <a:spLocks noGrp="1"/>
          </p:cNvSpPr>
          <p:nvPr>
            <p:ph type="ftr" sz="quarter" idx="11"/>
          </p:nvPr>
        </p:nvSpPr>
        <p:spPr/>
        <p:txBody>
          <a:bodyPr/>
          <a:lstStyle/>
          <a:p>
            <a:endParaRPr lang="da-DK" dirty="0"/>
          </a:p>
        </p:txBody>
      </p:sp>
      <p:sp>
        <p:nvSpPr>
          <p:cNvPr id="6" name="Pladsholder til slidenummer 5">
            <a:extLst>
              <a:ext uri="{FF2B5EF4-FFF2-40B4-BE49-F238E27FC236}">
                <a16:creationId xmlns:a16="http://schemas.microsoft.com/office/drawing/2014/main" id="{2067E352-02F0-C34D-8ED5-811C7D47899F}"/>
              </a:ext>
            </a:extLst>
          </p:cNvPr>
          <p:cNvSpPr>
            <a:spLocks noGrp="1"/>
          </p:cNvSpPr>
          <p:nvPr>
            <p:ph type="sldNum" sz="quarter" idx="12"/>
          </p:nvPr>
        </p:nvSpPr>
        <p:spPr/>
        <p:txBody>
          <a:bodyPr/>
          <a:lstStyle/>
          <a:p>
            <a:fld id="{B01D28D5-B543-49FD-A7CB-09D48A953E46}" type="slidenum">
              <a:rPr lang="da-DK" smtClean="0"/>
              <a:t>‹nr.›</a:t>
            </a:fld>
            <a:endParaRPr lang="da-DK" dirty="0"/>
          </a:p>
        </p:txBody>
      </p:sp>
    </p:spTree>
    <p:extLst>
      <p:ext uri="{BB962C8B-B14F-4D97-AF65-F5344CB8AC3E}">
        <p14:creationId xmlns:p14="http://schemas.microsoft.com/office/powerpoint/2010/main" val="900231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E2EB9D-9C76-E647-BD89-91E6F5D39B75}"/>
              </a:ext>
            </a:extLst>
          </p:cNvPr>
          <p:cNvSpPr>
            <a:spLocks noGrp="1"/>
          </p:cNvSpPr>
          <p:nvPr>
            <p:ph type="title"/>
          </p:nvPr>
        </p:nvSpPr>
        <p:spPr/>
        <p:txBody>
          <a:bodyPr/>
          <a:lstStyle/>
          <a:p>
            <a:r>
              <a:rPr lang="da-DK"/>
              <a:t>Klik for at redigere i master</a:t>
            </a:r>
          </a:p>
        </p:txBody>
      </p:sp>
      <p:sp>
        <p:nvSpPr>
          <p:cNvPr id="3" name="Pladsholder til indhold 2">
            <a:extLst>
              <a:ext uri="{FF2B5EF4-FFF2-40B4-BE49-F238E27FC236}">
                <a16:creationId xmlns:a16="http://schemas.microsoft.com/office/drawing/2014/main" id="{BD3AE9CC-5721-4B42-AF0D-54DC24682F60}"/>
              </a:ext>
            </a:extLst>
          </p:cNvPr>
          <p:cNvSpPr>
            <a:spLocks noGrp="1"/>
          </p:cNvSpPr>
          <p:nvPr>
            <p:ph idx="1"/>
          </p:nvPr>
        </p:nvSpPr>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AD9C8468-88A2-0440-986B-7F430D2ED707}"/>
              </a:ext>
            </a:extLst>
          </p:cNvPr>
          <p:cNvSpPr>
            <a:spLocks noGrp="1"/>
          </p:cNvSpPr>
          <p:nvPr>
            <p:ph type="dt" sz="half" idx="10"/>
          </p:nvPr>
        </p:nvSpPr>
        <p:spPr/>
        <p:txBody>
          <a:bodyPr/>
          <a:lstStyle/>
          <a:p>
            <a:fld id="{FBDE4CCC-0573-44BB-9E2D-6B961AF81973}" type="datetimeFigureOut">
              <a:rPr lang="da-DK" smtClean="0"/>
              <a:t>14/08/2018</a:t>
            </a:fld>
            <a:endParaRPr lang="da-DK" dirty="0"/>
          </a:p>
        </p:txBody>
      </p:sp>
      <p:sp>
        <p:nvSpPr>
          <p:cNvPr id="5" name="Pladsholder til sidefod 4">
            <a:extLst>
              <a:ext uri="{FF2B5EF4-FFF2-40B4-BE49-F238E27FC236}">
                <a16:creationId xmlns:a16="http://schemas.microsoft.com/office/drawing/2014/main" id="{62DDEC3E-44A6-2D4D-93A7-743DABE4221A}"/>
              </a:ext>
            </a:extLst>
          </p:cNvPr>
          <p:cNvSpPr>
            <a:spLocks noGrp="1"/>
          </p:cNvSpPr>
          <p:nvPr>
            <p:ph type="ftr" sz="quarter" idx="11"/>
          </p:nvPr>
        </p:nvSpPr>
        <p:spPr/>
        <p:txBody>
          <a:bodyPr/>
          <a:lstStyle/>
          <a:p>
            <a:endParaRPr lang="da-DK" dirty="0"/>
          </a:p>
        </p:txBody>
      </p:sp>
      <p:sp>
        <p:nvSpPr>
          <p:cNvPr id="6" name="Pladsholder til slidenummer 5">
            <a:extLst>
              <a:ext uri="{FF2B5EF4-FFF2-40B4-BE49-F238E27FC236}">
                <a16:creationId xmlns:a16="http://schemas.microsoft.com/office/drawing/2014/main" id="{46210019-22C0-E048-AC5A-F8EFEAC3DF8D}"/>
              </a:ext>
            </a:extLst>
          </p:cNvPr>
          <p:cNvSpPr>
            <a:spLocks noGrp="1"/>
          </p:cNvSpPr>
          <p:nvPr>
            <p:ph type="sldNum" sz="quarter" idx="12"/>
          </p:nvPr>
        </p:nvSpPr>
        <p:spPr/>
        <p:txBody>
          <a:bodyPr/>
          <a:lstStyle/>
          <a:p>
            <a:fld id="{B01D28D5-B543-49FD-A7CB-09D48A953E46}" type="slidenum">
              <a:rPr lang="da-DK" smtClean="0"/>
              <a:t>‹nr.›</a:t>
            </a:fld>
            <a:endParaRPr lang="da-DK" dirty="0"/>
          </a:p>
        </p:txBody>
      </p:sp>
    </p:spTree>
    <p:extLst>
      <p:ext uri="{BB962C8B-B14F-4D97-AF65-F5344CB8AC3E}">
        <p14:creationId xmlns:p14="http://schemas.microsoft.com/office/powerpoint/2010/main" val="3083746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66DC3B-F383-F94A-A1E8-DCD19F1AA52C}"/>
              </a:ext>
            </a:extLst>
          </p:cNvPr>
          <p:cNvSpPr>
            <a:spLocks noGrp="1"/>
          </p:cNvSpPr>
          <p:nvPr>
            <p:ph type="title"/>
          </p:nvPr>
        </p:nvSpPr>
        <p:spPr>
          <a:xfrm>
            <a:off x="831850" y="1709738"/>
            <a:ext cx="10515600" cy="2852737"/>
          </a:xfrm>
        </p:spPr>
        <p:txBody>
          <a:bodyPr anchor="b"/>
          <a:lstStyle>
            <a:lvl1pPr>
              <a:defRPr sz="6000"/>
            </a:lvl1pPr>
          </a:lstStyle>
          <a:p>
            <a:r>
              <a:rPr lang="da-DK"/>
              <a:t>Klik for at redigere i master</a:t>
            </a:r>
          </a:p>
        </p:txBody>
      </p:sp>
      <p:sp>
        <p:nvSpPr>
          <p:cNvPr id="3" name="Pladsholder til tekst 2">
            <a:extLst>
              <a:ext uri="{FF2B5EF4-FFF2-40B4-BE49-F238E27FC236}">
                <a16:creationId xmlns:a16="http://schemas.microsoft.com/office/drawing/2014/main" id="{11955E56-D54A-A041-BD89-06860BB2198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Rediger typografien i masterens</a:t>
            </a:r>
          </a:p>
        </p:txBody>
      </p:sp>
      <p:sp>
        <p:nvSpPr>
          <p:cNvPr id="4" name="Pladsholder til dato 3">
            <a:extLst>
              <a:ext uri="{FF2B5EF4-FFF2-40B4-BE49-F238E27FC236}">
                <a16:creationId xmlns:a16="http://schemas.microsoft.com/office/drawing/2014/main" id="{33C69011-8DC7-734D-89E8-2815E937A70D}"/>
              </a:ext>
            </a:extLst>
          </p:cNvPr>
          <p:cNvSpPr>
            <a:spLocks noGrp="1"/>
          </p:cNvSpPr>
          <p:nvPr>
            <p:ph type="dt" sz="half" idx="10"/>
          </p:nvPr>
        </p:nvSpPr>
        <p:spPr/>
        <p:txBody>
          <a:bodyPr/>
          <a:lstStyle/>
          <a:p>
            <a:fld id="{FBDE4CCC-0573-44BB-9E2D-6B961AF81973}" type="datetimeFigureOut">
              <a:rPr lang="da-DK" smtClean="0"/>
              <a:t>14/08/2018</a:t>
            </a:fld>
            <a:endParaRPr lang="da-DK" dirty="0"/>
          </a:p>
        </p:txBody>
      </p:sp>
      <p:sp>
        <p:nvSpPr>
          <p:cNvPr id="5" name="Pladsholder til sidefod 4">
            <a:extLst>
              <a:ext uri="{FF2B5EF4-FFF2-40B4-BE49-F238E27FC236}">
                <a16:creationId xmlns:a16="http://schemas.microsoft.com/office/drawing/2014/main" id="{260F9651-29C2-D74B-B337-2896614C2F37}"/>
              </a:ext>
            </a:extLst>
          </p:cNvPr>
          <p:cNvSpPr>
            <a:spLocks noGrp="1"/>
          </p:cNvSpPr>
          <p:nvPr>
            <p:ph type="ftr" sz="quarter" idx="11"/>
          </p:nvPr>
        </p:nvSpPr>
        <p:spPr/>
        <p:txBody>
          <a:bodyPr/>
          <a:lstStyle/>
          <a:p>
            <a:endParaRPr lang="da-DK" dirty="0"/>
          </a:p>
        </p:txBody>
      </p:sp>
      <p:sp>
        <p:nvSpPr>
          <p:cNvPr id="6" name="Pladsholder til slidenummer 5">
            <a:extLst>
              <a:ext uri="{FF2B5EF4-FFF2-40B4-BE49-F238E27FC236}">
                <a16:creationId xmlns:a16="http://schemas.microsoft.com/office/drawing/2014/main" id="{FF1C1BF2-0532-F34A-B61D-05FCE2B3C2C4}"/>
              </a:ext>
            </a:extLst>
          </p:cNvPr>
          <p:cNvSpPr>
            <a:spLocks noGrp="1"/>
          </p:cNvSpPr>
          <p:nvPr>
            <p:ph type="sldNum" sz="quarter" idx="12"/>
          </p:nvPr>
        </p:nvSpPr>
        <p:spPr/>
        <p:txBody>
          <a:bodyPr/>
          <a:lstStyle/>
          <a:p>
            <a:fld id="{B01D28D5-B543-49FD-A7CB-09D48A953E46}" type="slidenum">
              <a:rPr lang="da-DK" smtClean="0"/>
              <a:t>‹nr.›</a:t>
            </a:fld>
            <a:endParaRPr lang="da-DK" dirty="0"/>
          </a:p>
        </p:txBody>
      </p:sp>
    </p:spTree>
    <p:extLst>
      <p:ext uri="{BB962C8B-B14F-4D97-AF65-F5344CB8AC3E}">
        <p14:creationId xmlns:p14="http://schemas.microsoft.com/office/powerpoint/2010/main" val="3546329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647E647-0E26-A24B-94DC-8B586E79A6B7}"/>
              </a:ext>
            </a:extLst>
          </p:cNvPr>
          <p:cNvSpPr>
            <a:spLocks noGrp="1"/>
          </p:cNvSpPr>
          <p:nvPr>
            <p:ph type="title"/>
          </p:nvPr>
        </p:nvSpPr>
        <p:spPr/>
        <p:txBody>
          <a:bodyPr/>
          <a:lstStyle/>
          <a:p>
            <a:r>
              <a:rPr lang="da-DK"/>
              <a:t>Klik for at redigere i master</a:t>
            </a:r>
          </a:p>
        </p:txBody>
      </p:sp>
      <p:sp>
        <p:nvSpPr>
          <p:cNvPr id="3" name="Pladsholder til indhold 2">
            <a:extLst>
              <a:ext uri="{FF2B5EF4-FFF2-40B4-BE49-F238E27FC236}">
                <a16:creationId xmlns:a16="http://schemas.microsoft.com/office/drawing/2014/main" id="{05052ED5-E663-3E4C-9509-94B4847A8609}"/>
              </a:ext>
            </a:extLst>
          </p:cNvPr>
          <p:cNvSpPr>
            <a:spLocks noGrp="1"/>
          </p:cNvSpPr>
          <p:nvPr>
            <p:ph sz="half" idx="1"/>
          </p:nvPr>
        </p:nvSpPr>
        <p:spPr>
          <a:xfrm>
            <a:off x="838200" y="1825625"/>
            <a:ext cx="5181600" cy="4351338"/>
          </a:xfrm>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2F54CFF3-3795-DD44-84CE-49E52F600EBA}"/>
              </a:ext>
            </a:extLst>
          </p:cNvPr>
          <p:cNvSpPr>
            <a:spLocks noGrp="1"/>
          </p:cNvSpPr>
          <p:nvPr>
            <p:ph sz="half" idx="2"/>
          </p:nvPr>
        </p:nvSpPr>
        <p:spPr>
          <a:xfrm>
            <a:off x="6172200" y="1825625"/>
            <a:ext cx="5181600" cy="4351338"/>
          </a:xfrm>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BB06C105-51FE-824A-8FC0-B30DE92DA56A}"/>
              </a:ext>
            </a:extLst>
          </p:cNvPr>
          <p:cNvSpPr>
            <a:spLocks noGrp="1"/>
          </p:cNvSpPr>
          <p:nvPr>
            <p:ph type="dt" sz="half" idx="10"/>
          </p:nvPr>
        </p:nvSpPr>
        <p:spPr/>
        <p:txBody>
          <a:bodyPr/>
          <a:lstStyle/>
          <a:p>
            <a:fld id="{FBDE4CCC-0573-44BB-9E2D-6B961AF81973}" type="datetimeFigureOut">
              <a:rPr lang="da-DK" smtClean="0"/>
              <a:t>14/08/2018</a:t>
            </a:fld>
            <a:endParaRPr lang="da-DK" dirty="0"/>
          </a:p>
        </p:txBody>
      </p:sp>
      <p:sp>
        <p:nvSpPr>
          <p:cNvPr id="6" name="Pladsholder til sidefod 5">
            <a:extLst>
              <a:ext uri="{FF2B5EF4-FFF2-40B4-BE49-F238E27FC236}">
                <a16:creationId xmlns:a16="http://schemas.microsoft.com/office/drawing/2014/main" id="{E6407FDA-0D28-F741-A3CD-7B7611841224}"/>
              </a:ext>
            </a:extLst>
          </p:cNvPr>
          <p:cNvSpPr>
            <a:spLocks noGrp="1"/>
          </p:cNvSpPr>
          <p:nvPr>
            <p:ph type="ftr" sz="quarter" idx="11"/>
          </p:nvPr>
        </p:nvSpPr>
        <p:spPr/>
        <p:txBody>
          <a:bodyPr/>
          <a:lstStyle/>
          <a:p>
            <a:endParaRPr lang="da-DK" dirty="0"/>
          </a:p>
        </p:txBody>
      </p:sp>
      <p:sp>
        <p:nvSpPr>
          <p:cNvPr id="7" name="Pladsholder til slidenummer 6">
            <a:extLst>
              <a:ext uri="{FF2B5EF4-FFF2-40B4-BE49-F238E27FC236}">
                <a16:creationId xmlns:a16="http://schemas.microsoft.com/office/drawing/2014/main" id="{4B713914-BB43-3A4A-9498-AF4F00DC48C2}"/>
              </a:ext>
            </a:extLst>
          </p:cNvPr>
          <p:cNvSpPr>
            <a:spLocks noGrp="1"/>
          </p:cNvSpPr>
          <p:nvPr>
            <p:ph type="sldNum" sz="quarter" idx="12"/>
          </p:nvPr>
        </p:nvSpPr>
        <p:spPr/>
        <p:txBody>
          <a:bodyPr/>
          <a:lstStyle/>
          <a:p>
            <a:fld id="{B01D28D5-B543-49FD-A7CB-09D48A953E46}" type="slidenum">
              <a:rPr lang="da-DK" smtClean="0"/>
              <a:t>‹nr.›</a:t>
            </a:fld>
            <a:endParaRPr lang="da-DK" dirty="0"/>
          </a:p>
        </p:txBody>
      </p:sp>
    </p:spTree>
    <p:extLst>
      <p:ext uri="{BB962C8B-B14F-4D97-AF65-F5344CB8AC3E}">
        <p14:creationId xmlns:p14="http://schemas.microsoft.com/office/powerpoint/2010/main" val="1456127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96AB1B-7F0A-A940-9BB5-1EB9B5EA1BED}"/>
              </a:ext>
            </a:extLst>
          </p:cNvPr>
          <p:cNvSpPr>
            <a:spLocks noGrp="1"/>
          </p:cNvSpPr>
          <p:nvPr>
            <p:ph type="title"/>
          </p:nvPr>
        </p:nvSpPr>
        <p:spPr>
          <a:xfrm>
            <a:off x="839788" y="365125"/>
            <a:ext cx="10515600" cy="1325563"/>
          </a:xfrm>
        </p:spPr>
        <p:txBody>
          <a:bodyPr/>
          <a:lstStyle/>
          <a:p>
            <a:r>
              <a:rPr lang="da-DK"/>
              <a:t>Klik for at redigere i master</a:t>
            </a:r>
          </a:p>
        </p:txBody>
      </p:sp>
      <p:sp>
        <p:nvSpPr>
          <p:cNvPr id="3" name="Pladsholder til tekst 2">
            <a:extLst>
              <a:ext uri="{FF2B5EF4-FFF2-40B4-BE49-F238E27FC236}">
                <a16:creationId xmlns:a16="http://schemas.microsoft.com/office/drawing/2014/main" id="{152DA063-FA59-174A-850B-C35A8C4D4EF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typografien i masterens</a:t>
            </a:r>
          </a:p>
        </p:txBody>
      </p:sp>
      <p:sp>
        <p:nvSpPr>
          <p:cNvPr id="4" name="Pladsholder til indhold 3">
            <a:extLst>
              <a:ext uri="{FF2B5EF4-FFF2-40B4-BE49-F238E27FC236}">
                <a16:creationId xmlns:a16="http://schemas.microsoft.com/office/drawing/2014/main" id="{6B5A9703-60CA-CF42-A1D7-768DBCCFD436}"/>
              </a:ext>
            </a:extLst>
          </p:cNvPr>
          <p:cNvSpPr>
            <a:spLocks noGrp="1"/>
          </p:cNvSpPr>
          <p:nvPr>
            <p:ph sz="half" idx="2"/>
          </p:nvPr>
        </p:nvSpPr>
        <p:spPr>
          <a:xfrm>
            <a:off x="839788" y="2505075"/>
            <a:ext cx="5157787" cy="3684588"/>
          </a:xfrm>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a16="http://schemas.microsoft.com/office/drawing/2014/main" id="{9C61DB4F-F9B1-134F-B5D1-F1A0360873F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typografien i masterens</a:t>
            </a:r>
          </a:p>
        </p:txBody>
      </p:sp>
      <p:sp>
        <p:nvSpPr>
          <p:cNvPr id="6" name="Pladsholder til indhold 5">
            <a:extLst>
              <a:ext uri="{FF2B5EF4-FFF2-40B4-BE49-F238E27FC236}">
                <a16:creationId xmlns:a16="http://schemas.microsoft.com/office/drawing/2014/main" id="{9310A054-CB9F-0A43-9265-011764AD8C0E}"/>
              </a:ext>
            </a:extLst>
          </p:cNvPr>
          <p:cNvSpPr>
            <a:spLocks noGrp="1"/>
          </p:cNvSpPr>
          <p:nvPr>
            <p:ph sz="quarter" idx="4"/>
          </p:nvPr>
        </p:nvSpPr>
        <p:spPr>
          <a:xfrm>
            <a:off x="6172200" y="2505075"/>
            <a:ext cx="5183188" cy="3684588"/>
          </a:xfrm>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a16="http://schemas.microsoft.com/office/drawing/2014/main" id="{8762054F-655D-1C41-98BF-A2E9A9A34535}"/>
              </a:ext>
            </a:extLst>
          </p:cNvPr>
          <p:cNvSpPr>
            <a:spLocks noGrp="1"/>
          </p:cNvSpPr>
          <p:nvPr>
            <p:ph type="dt" sz="half" idx="10"/>
          </p:nvPr>
        </p:nvSpPr>
        <p:spPr/>
        <p:txBody>
          <a:bodyPr/>
          <a:lstStyle/>
          <a:p>
            <a:fld id="{FBDE4CCC-0573-44BB-9E2D-6B961AF81973}" type="datetimeFigureOut">
              <a:rPr lang="da-DK" smtClean="0"/>
              <a:t>14/08/2018</a:t>
            </a:fld>
            <a:endParaRPr lang="da-DK" dirty="0"/>
          </a:p>
        </p:txBody>
      </p:sp>
      <p:sp>
        <p:nvSpPr>
          <p:cNvPr id="8" name="Pladsholder til sidefod 7">
            <a:extLst>
              <a:ext uri="{FF2B5EF4-FFF2-40B4-BE49-F238E27FC236}">
                <a16:creationId xmlns:a16="http://schemas.microsoft.com/office/drawing/2014/main" id="{398229B2-CEEE-654F-BD8A-393059F218D4}"/>
              </a:ext>
            </a:extLst>
          </p:cNvPr>
          <p:cNvSpPr>
            <a:spLocks noGrp="1"/>
          </p:cNvSpPr>
          <p:nvPr>
            <p:ph type="ftr" sz="quarter" idx="11"/>
          </p:nvPr>
        </p:nvSpPr>
        <p:spPr/>
        <p:txBody>
          <a:bodyPr/>
          <a:lstStyle/>
          <a:p>
            <a:endParaRPr lang="da-DK" dirty="0"/>
          </a:p>
        </p:txBody>
      </p:sp>
      <p:sp>
        <p:nvSpPr>
          <p:cNvPr id="9" name="Pladsholder til slidenummer 8">
            <a:extLst>
              <a:ext uri="{FF2B5EF4-FFF2-40B4-BE49-F238E27FC236}">
                <a16:creationId xmlns:a16="http://schemas.microsoft.com/office/drawing/2014/main" id="{A74C1CF8-882B-F741-A1FA-AFA5A3242862}"/>
              </a:ext>
            </a:extLst>
          </p:cNvPr>
          <p:cNvSpPr>
            <a:spLocks noGrp="1"/>
          </p:cNvSpPr>
          <p:nvPr>
            <p:ph type="sldNum" sz="quarter" idx="12"/>
          </p:nvPr>
        </p:nvSpPr>
        <p:spPr/>
        <p:txBody>
          <a:bodyPr/>
          <a:lstStyle/>
          <a:p>
            <a:fld id="{B01D28D5-B543-49FD-A7CB-09D48A953E46}" type="slidenum">
              <a:rPr lang="da-DK" smtClean="0"/>
              <a:t>‹nr.›</a:t>
            </a:fld>
            <a:endParaRPr lang="da-DK" dirty="0"/>
          </a:p>
        </p:txBody>
      </p:sp>
    </p:spTree>
    <p:extLst>
      <p:ext uri="{BB962C8B-B14F-4D97-AF65-F5344CB8AC3E}">
        <p14:creationId xmlns:p14="http://schemas.microsoft.com/office/powerpoint/2010/main" val="4028254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278BB6-36F6-A642-8C51-8F139F948432}"/>
              </a:ext>
            </a:extLst>
          </p:cNvPr>
          <p:cNvSpPr>
            <a:spLocks noGrp="1"/>
          </p:cNvSpPr>
          <p:nvPr>
            <p:ph type="title"/>
          </p:nvPr>
        </p:nvSpPr>
        <p:spPr/>
        <p:txBody>
          <a:bodyPr/>
          <a:lstStyle/>
          <a:p>
            <a:r>
              <a:rPr lang="da-DK"/>
              <a:t>Klik for at redigere i master</a:t>
            </a:r>
          </a:p>
        </p:txBody>
      </p:sp>
      <p:sp>
        <p:nvSpPr>
          <p:cNvPr id="3" name="Pladsholder til dato 2">
            <a:extLst>
              <a:ext uri="{FF2B5EF4-FFF2-40B4-BE49-F238E27FC236}">
                <a16:creationId xmlns:a16="http://schemas.microsoft.com/office/drawing/2014/main" id="{FDC60608-D4AD-CC4B-83F5-BA1C65A54E7D}"/>
              </a:ext>
            </a:extLst>
          </p:cNvPr>
          <p:cNvSpPr>
            <a:spLocks noGrp="1"/>
          </p:cNvSpPr>
          <p:nvPr>
            <p:ph type="dt" sz="half" idx="10"/>
          </p:nvPr>
        </p:nvSpPr>
        <p:spPr/>
        <p:txBody>
          <a:bodyPr/>
          <a:lstStyle/>
          <a:p>
            <a:fld id="{FBDE4CCC-0573-44BB-9E2D-6B961AF81973}" type="datetimeFigureOut">
              <a:rPr lang="da-DK" smtClean="0"/>
              <a:t>14/08/2018</a:t>
            </a:fld>
            <a:endParaRPr lang="da-DK" dirty="0"/>
          </a:p>
        </p:txBody>
      </p:sp>
      <p:sp>
        <p:nvSpPr>
          <p:cNvPr id="4" name="Pladsholder til sidefod 3">
            <a:extLst>
              <a:ext uri="{FF2B5EF4-FFF2-40B4-BE49-F238E27FC236}">
                <a16:creationId xmlns:a16="http://schemas.microsoft.com/office/drawing/2014/main" id="{0EE2595F-B4D5-B346-9620-D56636572431}"/>
              </a:ext>
            </a:extLst>
          </p:cNvPr>
          <p:cNvSpPr>
            <a:spLocks noGrp="1"/>
          </p:cNvSpPr>
          <p:nvPr>
            <p:ph type="ftr" sz="quarter" idx="11"/>
          </p:nvPr>
        </p:nvSpPr>
        <p:spPr/>
        <p:txBody>
          <a:bodyPr/>
          <a:lstStyle/>
          <a:p>
            <a:endParaRPr lang="da-DK" dirty="0"/>
          </a:p>
        </p:txBody>
      </p:sp>
      <p:sp>
        <p:nvSpPr>
          <p:cNvPr id="5" name="Pladsholder til slidenummer 4">
            <a:extLst>
              <a:ext uri="{FF2B5EF4-FFF2-40B4-BE49-F238E27FC236}">
                <a16:creationId xmlns:a16="http://schemas.microsoft.com/office/drawing/2014/main" id="{23D15C9A-3536-6146-B337-190AFCA4BC08}"/>
              </a:ext>
            </a:extLst>
          </p:cNvPr>
          <p:cNvSpPr>
            <a:spLocks noGrp="1"/>
          </p:cNvSpPr>
          <p:nvPr>
            <p:ph type="sldNum" sz="quarter" idx="12"/>
          </p:nvPr>
        </p:nvSpPr>
        <p:spPr/>
        <p:txBody>
          <a:bodyPr/>
          <a:lstStyle/>
          <a:p>
            <a:fld id="{B01D28D5-B543-49FD-A7CB-09D48A953E46}" type="slidenum">
              <a:rPr lang="da-DK" smtClean="0"/>
              <a:t>‹nr.›</a:t>
            </a:fld>
            <a:endParaRPr lang="da-DK" dirty="0"/>
          </a:p>
        </p:txBody>
      </p:sp>
    </p:spTree>
    <p:extLst>
      <p:ext uri="{BB962C8B-B14F-4D97-AF65-F5344CB8AC3E}">
        <p14:creationId xmlns:p14="http://schemas.microsoft.com/office/powerpoint/2010/main" val="503487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F8EBAE1D-B81D-A040-8351-5F172978CAD0}"/>
              </a:ext>
            </a:extLst>
          </p:cNvPr>
          <p:cNvSpPr>
            <a:spLocks noGrp="1"/>
          </p:cNvSpPr>
          <p:nvPr>
            <p:ph type="dt" sz="half" idx="10"/>
          </p:nvPr>
        </p:nvSpPr>
        <p:spPr/>
        <p:txBody>
          <a:bodyPr/>
          <a:lstStyle/>
          <a:p>
            <a:fld id="{FBDE4CCC-0573-44BB-9E2D-6B961AF81973}" type="datetimeFigureOut">
              <a:rPr lang="da-DK" smtClean="0"/>
              <a:t>14/08/2018</a:t>
            </a:fld>
            <a:endParaRPr lang="da-DK" dirty="0"/>
          </a:p>
        </p:txBody>
      </p:sp>
      <p:sp>
        <p:nvSpPr>
          <p:cNvPr id="3" name="Pladsholder til sidefod 2">
            <a:extLst>
              <a:ext uri="{FF2B5EF4-FFF2-40B4-BE49-F238E27FC236}">
                <a16:creationId xmlns:a16="http://schemas.microsoft.com/office/drawing/2014/main" id="{E6D38B9F-9117-8B46-9AE3-AEF038701729}"/>
              </a:ext>
            </a:extLst>
          </p:cNvPr>
          <p:cNvSpPr>
            <a:spLocks noGrp="1"/>
          </p:cNvSpPr>
          <p:nvPr>
            <p:ph type="ftr" sz="quarter" idx="11"/>
          </p:nvPr>
        </p:nvSpPr>
        <p:spPr/>
        <p:txBody>
          <a:bodyPr/>
          <a:lstStyle/>
          <a:p>
            <a:endParaRPr lang="da-DK" dirty="0"/>
          </a:p>
        </p:txBody>
      </p:sp>
      <p:sp>
        <p:nvSpPr>
          <p:cNvPr id="4" name="Pladsholder til slidenummer 3">
            <a:extLst>
              <a:ext uri="{FF2B5EF4-FFF2-40B4-BE49-F238E27FC236}">
                <a16:creationId xmlns:a16="http://schemas.microsoft.com/office/drawing/2014/main" id="{548190A2-9474-804B-96C1-407724144853}"/>
              </a:ext>
            </a:extLst>
          </p:cNvPr>
          <p:cNvSpPr>
            <a:spLocks noGrp="1"/>
          </p:cNvSpPr>
          <p:nvPr>
            <p:ph type="sldNum" sz="quarter" idx="12"/>
          </p:nvPr>
        </p:nvSpPr>
        <p:spPr/>
        <p:txBody>
          <a:bodyPr/>
          <a:lstStyle/>
          <a:p>
            <a:fld id="{B01D28D5-B543-49FD-A7CB-09D48A953E46}" type="slidenum">
              <a:rPr lang="da-DK" smtClean="0"/>
              <a:t>‹nr.›</a:t>
            </a:fld>
            <a:endParaRPr lang="da-DK" dirty="0"/>
          </a:p>
        </p:txBody>
      </p:sp>
    </p:spTree>
    <p:extLst>
      <p:ext uri="{BB962C8B-B14F-4D97-AF65-F5344CB8AC3E}">
        <p14:creationId xmlns:p14="http://schemas.microsoft.com/office/powerpoint/2010/main" val="3057420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1F0206-0E1B-FE47-B474-F22CB579B5B0}"/>
              </a:ext>
            </a:extLst>
          </p:cNvPr>
          <p:cNvSpPr>
            <a:spLocks noGrp="1"/>
          </p:cNvSpPr>
          <p:nvPr>
            <p:ph type="title"/>
          </p:nvPr>
        </p:nvSpPr>
        <p:spPr>
          <a:xfrm>
            <a:off x="839788" y="457200"/>
            <a:ext cx="3932237" cy="1600200"/>
          </a:xfrm>
        </p:spPr>
        <p:txBody>
          <a:bodyPr anchor="b"/>
          <a:lstStyle>
            <a:lvl1pPr>
              <a:defRPr sz="3200"/>
            </a:lvl1pPr>
          </a:lstStyle>
          <a:p>
            <a:r>
              <a:rPr lang="da-DK"/>
              <a:t>Klik for at redigere i master</a:t>
            </a:r>
          </a:p>
        </p:txBody>
      </p:sp>
      <p:sp>
        <p:nvSpPr>
          <p:cNvPr id="3" name="Pladsholder til indhold 2">
            <a:extLst>
              <a:ext uri="{FF2B5EF4-FFF2-40B4-BE49-F238E27FC236}">
                <a16:creationId xmlns:a16="http://schemas.microsoft.com/office/drawing/2014/main" id="{122F3D2E-0676-4B4C-9D11-3A38DD81B0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C60F9BF1-6E62-B74A-95BE-506CD1D27E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Rediger typografien i masterens</a:t>
            </a:r>
          </a:p>
        </p:txBody>
      </p:sp>
      <p:sp>
        <p:nvSpPr>
          <p:cNvPr id="5" name="Pladsholder til dato 4">
            <a:extLst>
              <a:ext uri="{FF2B5EF4-FFF2-40B4-BE49-F238E27FC236}">
                <a16:creationId xmlns:a16="http://schemas.microsoft.com/office/drawing/2014/main" id="{A9ADB5AF-3178-E247-80C8-E6B5C8EADDF3}"/>
              </a:ext>
            </a:extLst>
          </p:cNvPr>
          <p:cNvSpPr>
            <a:spLocks noGrp="1"/>
          </p:cNvSpPr>
          <p:nvPr>
            <p:ph type="dt" sz="half" idx="10"/>
          </p:nvPr>
        </p:nvSpPr>
        <p:spPr/>
        <p:txBody>
          <a:bodyPr/>
          <a:lstStyle/>
          <a:p>
            <a:fld id="{FBDE4CCC-0573-44BB-9E2D-6B961AF81973}" type="datetimeFigureOut">
              <a:rPr lang="da-DK" smtClean="0"/>
              <a:t>14/08/2018</a:t>
            </a:fld>
            <a:endParaRPr lang="da-DK" dirty="0"/>
          </a:p>
        </p:txBody>
      </p:sp>
      <p:sp>
        <p:nvSpPr>
          <p:cNvPr id="6" name="Pladsholder til sidefod 5">
            <a:extLst>
              <a:ext uri="{FF2B5EF4-FFF2-40B4-BE49-F238E27FC236}">
                <a16:creationId xmlns:a16="http://schemas.microsoft.com/office/drawing/2014/main" id="{3864AC9A-6590-8949-97AF-D8A5C08B6AE6}"/>
              </a:ext>
            </a:extLst>
          </p:cNvPr>
          <p:cNvSpPr>
            <a:spLocks noGrp="1"/>
          </p:cNvSpPr>
          <p:nvPr>
            <p:ph type="ftr" sz="quarter" idx="11"/>
          </p:nvPr>
        </p:nvSpPr>
        <p:spPr/>
        <p:txBody>
          <a:bodyPr/>
          <a:lstStyle/>
          <a:p>
            <a:endParaRPr lang="da-DK" dirty="0"/>
          </a:p>
        </p:txBody>
      </p:sp>
      <p:sp>
        <p:nvSpPr>
          <p:cNvPr id="7" name="Pladsholder til slidenummer 6">
            <a:extLst>
              <a:ext uri="{FF2B5EF4-FFF2-40B4-BE49-F238E27FC236}">
                <a16:creationId xmlns:a16="http://schemas.microsoft.com/office/drawing/2014/main" id="{F26F8D80-E383-3E48-A8DD-1A111CC45309}"/>
              </a:ext>
            </a:extLst>
          </p:cNvPr>
          <p:cNvSpPr>
            <a:spLocks noGrp="1"/>
          </p:cNvSpPr>
          <p:nvPr>
            <p:ph type="sldNum" sz="quarter" idx="12"/>
          </p:nvPr>
        </p:nvSpPr>
        <p:spPr/>
        <p:txBody>
          <a:bodyPr/>
          <a:lstStyle/>
          <a:p>
            <a:fld id="{B01D28D5-B543-49FD-A7CB-09D48A953E46}" type="slidenum">
              <a:rPr lang="da-DK" smtClean="0"/>
              <a:t>‹nr.›</a:t>
            </a:fld>
            <a:endParaRPr lang="da-DK" dirty="0"/>
          </a:p>
        </p:txBody>
      </p:sp>
    </p:spTree>
    <p:extLst>
      <p:ext uri="{BB962C8B-B14F-4D97-AF65-F5344CB8AC3E}">
        <p14:creationId xmlns:p14="http://schemas.microsoft.com/office/powerpoint/2010/main" val="3635380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E92DA66-B3F0-4C43-B4F8-59CBC8FEFD79}"/>
              </a:ext>
            </a:extLst>
          </p:cNvPr>
          <p:cNvSpPr>
            <a:spLocks noGrp="1"/>
          </p:cNvSpPr>
          <p:nvPr>
            <p:ph type="title"/>
          </p:nvPr>
        </p:nvSpPr>
        <p:spPr>
          <a:xfrm>
            <a:off x="839788" y="457200"/>
            <a:ext cx="3932237" cy="1600200"/>
          </a:xfrm>
        </p:spPr>
        <p:txBody>
          <a:bodyPr anchor="b"/>
          <a:lstStyle>
            <a:lvl1pPr>
              <a:defRPr sz="3200"/>
            </a:lvl1pPr>
          </a:lstStyle>
          <a:p>
            <a:r>
              <a:rPr lang="da-DK"/>
              <a:t>Klik for at redigere i master</a:t>
            </a:r>
          </a:p>
        </p:txBody>
      </p:sp>
      <p:sp>
        <p:nvSpPr>
          <p:cNvPr id="3" name="Pladsholder til billede 2">
            <a:extLst>
              <a:ext uri="{FF2B5EF4-FFF2-40B4-BE49-F238E27FC236}">
                <a16:creationId xmlns:a16="http://schemas.microsoft.com/office/drawing/2014/main" id="{86C5F6C2-C11C-3E4B-B7FC-EC7CBB9663A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a:extLst>
              <a:ext uri="{FF2B5EF4-FFF2-40B4-BE49-F238E27FC236}">
                <a16:creationId xmlns:a16="http://schemas.microsoft.com/office/drawing/2014/main" id="{CC6BE6FC-BACF-0843-8859-A3E434C7E0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Rediger typografien i masterens</a:t>
            </a:r>
          </a:p>
        </p:txBody>
      </p:sp>
      <p:sp>
        <p:nvSpPr>
          <p:cNvPr id="5" name="Pladsholder til dato 4">
            <a:extLst>
              <a:ext uri="{FF2B5EF4-FFF2-40B4-BE49-F238E27FC236}">
                <a16:creationId xmlns:a16="http://schemas.microsoft.com/office/drawing/2014/main" id="{B062545E-DC36-7948-9DE3-CDAFE6FFBA9B}"/>
              </a:ext>
            </a:extLst>
          </p:cNvPr>
          <p:cNvSpPr>
            <a:spLocks noGrp="1"/>
          </p:cNvSpPr>
          <p:nvPr>
            <p:ph type="dt" sz="half" idx="10"/>
          </p:nvPr>
        </p:nvSpPr>
        <p:spPr/>
        <p:txBody>
          <a:bodyPr/>
          <a:lstStyle/>
          <a:p>
            <a:fld id="{FBDE4CCC-0573-44BB-9E2D-6B961AF81973}" type="datetimeFigureOut">
              <a:rPr lang="da-DK" smtClean="0"/>
              <a:t>14/08/2018</a:t>
            </a:fld>
            <a:endParaRPr lang="da-DK" dirty="0"/>
          </a:p>
        </p:txBody>
      </p:sp>
      <p:sp>
        <p:nvSpPr>
          <p:cNvPr id="6" name="Pladsholder til sidefod 5">
            <a:extLst>
              <a:ext uri="{FF2B5EF4-FFF2-40B4-BE49-F238E27FC236}">
                <a16:creationId xmlns:a16="http://schemas.microsoft.com/office/drawing/2014/main" id="{DD8B1425-4DAF-CB4F-B358-4ABCE77AD584}"/>
              </a:ext>
            </a:extLst>
          </p:cNvPr>
          <p:cNvSpPr>
            <a:spLocks noGrp="1"/>
          </p:cNvSpPr>
          <p:nvPr>
            <p:ph type="ftr" sz="quarter" idx="11"/>
          </p:nvPr>
        </p:nvSpPr>
        <p:spPr/>
        <p:txBody>
          <a:bodyPr/>
          <a:lstStyle/>
          <a:p>
            <a:endParaRPr lang="da-DK" dirty="0"/>
          </a:p>
        </p:txBody>
      </p:sp>
      <p:sp>
        <p:nvSpPr>
          <p:cNvPr id="7" name="Pladsholder til slidenummer 6">
            <a:extLst>
              <a:ext uri="{FF2B5EF4-FFF2-40B4-BE49-F238E27FC236}">
                <a16:creationId xmlns:a16="http://schemas.microsoft.com/office/drawing/2014/main" id="{BD827C3B-EA38-7647-84AE-52F467C452C8}"/>
              </a:ext>
            </a:extLst>
          </p:cNvPr>
          <p:cNvSpPr>
            <a:spLocks noGrp="1"/>
          </p:cNvSpPr>
          <p:nvPr>
            <p:ph type="sldNum" sz="quarter" idx="12"/>
          </p:nvPr>
        </p:nvSpPr>
        <p:spPr/>
        <p:txBody>
          <a:bodyPr/>
          <a:lstStyle/>
          <a:p>
            <a:fld id="{B01D28D5-B543-49FD-A7CB-09D48A953E46}" type="slidenum">
              <a:rPr lang="da-DK" smtClean="0"/>
              <a:t>‹nr.›</a:t>
            </a:fld>
            <a:endParaRPr lang="da-DK" dirty="0"/>
          </a:p>
        </p:txBody>
      </p:sp>
    </p:spTree>
    <p:extLst>
      <p:ext uri="{BB962C8B-B14F-4D97-AF65-F5344CB8AC3E}">
        <p14:creationId xmlns:p14="http://schemas.microsoft.com/office/powerpoint/2010/main" val="8418788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5BF2EBA6-377F-3842-A7C6-2A8A96B53C2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i master</a:t>
            </a:r>
          </a:p>
        </p:txBody>
      </p:sp>
      <p:sp>
        <p:nvSpPr>
          <p:cNvPr id="3" name="Pladsholder til tekst 2">
            <a:extLst>
              <a:ext uri="{FF2B5EF4-FFF2-40B4-BE49-F238E27FC236}">
                <a16:creationId xmlns:a16="http://schemas.microsoft.com/office/drawing/2014/main" id="{8CC36B95-2D85-F54B-BAE6-4E1180F453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5416D9EF-3DC1-3B42-B348-6FBA1CFA01B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DE4CCC-0573-44BB-9E2D-6B961AF81973}" type="datetimeFigureOut">
              <a:rPr lang="da-DK" smtClean="0"/>
              <a:t>14/08/2018</a:t>
            </a:fld>
            <a:endParaRPr lang="da-DK" dirty="0"/>
          </a:p>
        </p:txBody>
      </p:sp>
      <p:sp>
        <p:nvSpPr>
          <p:cNvPr id="5" name="Pladsholder til sidefod 4">
            <a:extLst>
              <a:ext uri="{FF2B5EF4-FFF2-40B4-BE49-F238E27FC236}">
                <a16:creationId xmlns:a16="http://schemas.microsoft.com/office/drawing/2014/main" id="{3BD88D57-0182-004B-A842-8EAD778794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dirty="0"/>
          </a:p>
        </p:txBody>
      </p:sp>
      <p:sp>
        <p:nvSpPr>
          <p:cNvPr id="6" name="Pladsholder til slidenummer 5">
            <a:extLst>
              <a:ext uri="{FF2B5EF4-FFF2-40B4-BE49-F238E27FC236}">
                <a16:creationId xmlns:a16="http://schemas.microsoft.com/office/drawing/2014/main" id="{9F03046B-ED48-554D-805F-6D6E2B8DF97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1D28D5-B543-49FD-A7CB-09D48A953E46}" type="slidenum">
              <a:rPr lang="da-DK" smtClean="0"/>
              <a:t>‹nr.›</a:t>
            </a:fld>
            <a:endParaRPr lang="da-DK" dirty="0"/>
          </a:p>
        </p:txBody>
      </p:sp>
    </p:spTree>
    <p:extLst>
      <p:ext uri="{BB962C8B-B14F-4D97-AF65-F5344CB8AC3E}">
        <p14:creationId xmlns:p14="http://schemas.microsoft.com/office/powerpoint/2010/main" val="10931416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earlyforeignlanguagelearning-nb.ku.dk/further-development/"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9AA2AE-10C5-2244-B60E-F7826D49BA12}"/>
              </a:ext>
            </a:extLst>
          </p:cNvPr>
          <p:cNvSpPr>
            <a:spLocks noGrp="1"/>
          </p:cNvSpPr>
          <p:nvPr>
            <p:ph type="ctrTitle"/>
          </p:nvPr>
        </p:nvSpPr>
        <p:spPr/>
        <p:txBody>
          <a:bodyPr>
            <a:normAutofit/>
          </a:bodyPr>
          <a:lstStyle/>
          <a:p>
            <a:r>
              <a:rPr lang="et-EE" sz="4000" b="1" dirty="0"/>
              <a:t>Õpetajakoolituse arendamine keskendudes nooremate õppijate (6-12aastased) keeleõppele mitmekeelsuse raamistikus</a:t>
            </a:r>
            <a:br>
              <a:rPr lang="et-EE" sz="4000" b="1" dirty="0"/>
            </a:br>
            <a:endParaRPr lang="da-DK" sz="4000" dirty="0"/>
          </a:p>
        </p:txBody>
      </p:sp>
      <p:sp>
        <p:nvSpPr>
          <p:cNvPr id="3" name="Undertitel 2">
            <a:extLst>
              <a:ext uri="{FF2B5EF4-FFF2-40B4-BE49-F238E27FC236}">
                <a16:creationId xmlns:a16="http://schemas.microsoft.com/office/drawing/2014/main" id="{07DC2469-747E-B340-9441-32667E66EDD2}"/>
              </a:ext>
            </a:extLst>
          </p:cNvPr>
          <p:cNvSpPr>
            <a:spLocks noGrp="1"/>
          </p:cNvSpPr>
          <p:nvPr>
            <p:ph type="subTitle" idx="1"/>
          </p:nvPr>
        </p:nvSpPr>
        <p:spPr>
          <a:xfrm>
            <a:off x="1524000" y="3879132"/>
            <a:ext cx="9144000" cy="1655762"/>
          </a:xfrm>
        </p:spPr>
        <p:txBody>
          <a:bodyPr>
            <a:normAutofit lnSpcReduction="10000"/>
          </a:bodyPr>
          <a:lstStyle/>
          <a:p>
            <a:r>
              <a:rPr lang="da-DK" dirty="0"/>
              <a:t>Tatjana Bulajeva, Janet Enever, Eva Lindgren, Anna-Vera Meidell Sigsgaard, Karyn Sandström, Karoline Søgaard, Hanne Thomsen</a:t>
            </a:r>
          </a:p>
          <a:p>
            <a:endParaRPr lang="da-DK" dirty="0"/>
          </a:p>
          <a:p>
            <a:r>
              <a:rPr lang="da-DK" dirty="0"/>
              <a:t>Translation: Aili </a:t>
            </a:r>
            <a:r>
              <a:rPr lang="da-DK" dirty="0" err="1"/>
              <a:t>Kadaste</a:t>
            </a:r>
            <a:endParaRPr lang="da-DK" dirty="0"/>
          </a:p>
          <a:p>
            <a:endParaRPr lang="da-DK" dirty="0"/>
          </a:p>
          <a:p>
            <a:endParaRPr lang="da-DK" dirty="0"/>
          </a:p>
        </p:txBody>
      </p:sp>
      <p:pic>
        <p:nvPicPr>
          <p:cNvPr id="5" name="Billede 4">
            <a:extLst>
              <a:ext uri="{FF2B5EF4-FFF2-40B4-BE49-F238E27FC236}">
                <a16:creationId xmlns:a16="http://schemas.microsoft.com/office/drawing/2014/main" id="{523755D3-780B-1140-80FC-4E82A703D7A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15870" y="6059630"/>
            <a:ext cx="2794000" cy="723900"/>
          </a:xfrm>
          <a:prstGeom prst="rect">
            <a:avLst/>
          </a:prstGeom>
        </p:spPr>
      </p:pic>
    </p:spTree>
    <p:extLst>
      <p:ext uri="{BB962C8B-B14F-4D97-AF65-F5344CB8AC3E}">
        <p14:creationId xmlns:p14="http://schemas.microsoft.com/office/powerpoint/2010/main" val="2678222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felt 3">
            <a:extLst>
              <a:ext uri="{FF2B5EF4-FFF2-40B4-BE49-F238E27FC236}">
                <a16:creationId xmlns:a16="http://schemas.microsoft.com/office/drawing/2014/main" id="{9A7FB7E9-8354-944E-B5D2-657C638B4905}"/>
              </a:ext>
            </a:extLst>
          </p:cNvPr>
          <p:cNvSpPr txBox="1"/>
          <p:nvPr/>
        </p:nvSpPr>
        <p:spPr>
          <a:xfrm>
            <a:off x="778042" y="512373"/>
            <a:ext cx="10635916" cy="1200329"/>
          </a:xfrm>
          <a:prstGeom prst="rect">
            <a:avLst/>
          </a:prstGeom>
          <a:noFill/>
        </p:spPr>
        <p:txBody>
          <a:bodyPr wrap="square" rtlCol="0">
            <a:spAutoFit/>
          </a:bodyPr>
          <a:lstStyle/>
          <a:p>
            <a:endParaRPr lang="en-US" sz="2400" dirty="0"/>
          </a:p>
          <a:p>
            <a:endParaRPr lang="da-DK" sz="2400" dirty="0"/>
          </a:p>
          <a:p>
            <a:r>
              <a:rPr lang="et-EE" sz="2400" b="1" dirty="0">
                <a:latin typeface="Avenir Roman" panose="02000503020000020003" pitchFamily="2" charset="0"/>
              </a:rPr>
              <a:t>Taust</a:t>
            </a:r>
            <a:endParaRPr lang="da-DK" sz="2400" b="1" dirty="0">
              <a:latin typeface="Avenir Roman" panose="02000503020000020003" pitchFamily="2" charset="0"/>
            </a:endParaRPr>
          </a:p>
        </p:txBody>
      </p:sp>
      <p:sp>
        <p:nvSpPr>
          <p:cNvPr id="5" name="Tekstfelt 4">
            <a:extLst>
              <a:ext uri="{FF2B5EF4-FFF2-40B4-BE49-F238E27FC236}">
                <a16:creationId xmlns:a16="http://schemas.microsoft.com/office/drawing/2014/main" id="{6D6BA6BC-5043-9B45-A94D-08322FD0C020}"/>
              </a:ext>
            </a:extLst>
          </p:cNvPr>
          <p:cNvSpPr txBox="1"/>
          <p:nvPr/>
        </p:nvSpPr>
        <p:spPr>
          <a:xfrm>
            <a:off x="778042" y="1983653"/>
            <a:ext cx="10635916" cy="5601533"/>
          </a:xfrm>
          <a:prstGeom prst="rect">
            <a:avLst/>
          </a:prstGeom>
          <a:noFill/>
        </p:spPr>
        <p:txBody>
          <a:bodyPr wrap="square" rtlCol="0">
            <a:spAutoFit/>
          </a:bodyPr>
          <a:lstStyle/>
          <a:p>
            <a:pPr marL="342900" indent="-342900">
              <a:buFont typeface="Arial" panose="020B0604020202020204" pitchFamily="34" charset="0"/>
              <a:buChar char="•"/>
            </a:pPr>
            <a:r>
              <a:rPr lang="et-EE" sz="2000" dirty="0">
                <a:solidFill>
                  <a:schemeClr val="tx2">
                    <a:lumMod val="50000"/>
                  </a:schemeClr>
                </a:solidFill>
              </a:rPr>
              <a:t>Üldised uurimisküsimused töötati välja Nordplus Horizontal’i tööseminaril Kopenhaagenis, veebruaris 2017.aastal</a:t>
            </a:r>
            <a:endParaRPr lang="da-DK" sz="2000" dirty="0">
              <a:solidFill>
                <a:schemeClr val="tx2">
                  <a:lumMod val="50000"/>
                </a:schemeClr>
              </a:solidFill>
            </a:endParaRPr>
          </a:p>
          <a:p>
            <a:pPr marL="342900" indent="-342900">
              <a:buFont typeface="Arial" panose="020B0604020202020204" pitchFamily="34" charset="0"/>
              <a:buChar char="•"/>
            </a:pPr>
            <a:r>
              <a:rPr lang="et-EE" sz="2000" dirty="0"/>
              <a:t>Loomisel on asjakohased viited varajasest keeleõppest (6-12-aastatstele),lähtudes mitmekeelsuse keeleõppe põhimõtetest, mida saab tutvustada õpetajaks õppijaile. </a:t>
            </a:r>
            <a:endParaRPr lang="da-DK" sz="2000" dirty="0">
              <a:solidFill>
                <a:schemeClr val="tx2">
                  <a:lumMod val="50000"/>
                </a:schemeClr>
              </a:solidFill>
            </a:endParaRPr>
          </a:p>
          <a:p>
            <a:pPr marL="342900" indent="-342900">
              <a:buFont typeface="Arial" panose="020B0604020202020204" pitchFamily="34" charset="0"/>
              <a:buChar char="•"/>
            </a:pPr>
            <a:r>
              <a:rPr lang="et-EE" sz="2000" dirty="0">
                <a:solidFill>
                  <a:schemeClr val="tx2">
                    <a:lumMod val="50000"/>
                  </a:schemeClr>
                </a:solidFill>
              </a:rPr>
              <a:t>Uurimisküsimuste jaoks koguti klassiruumist hetkeülesvõtteid tunnivaatluste ajal projekti“ Võõrkeelte õpetamine varase ea keeleõppes“ raames.</a:t>
            </a:r>
            <a:endParaRPr lang="da-DK" sz="2000" dirty="0">
              <a:solidFill>
                <a:schemeClr val="tx2">
                  <a:lumMod val="50000"/>
                </a:schemeClr>
              </a:solidFill>
            </a:endParaRPr>
          </a:p>
          <a:p>
            <a:pPr marL="342900" indent="-342900">
              <a:buFont typeface="Arial" panose="020B0604020202020204" pitchFamily="34" charset="0"/>
              <a:buChar char="•"/>
            </a:pPr>
            <a:r>
              <a:rPr lang="et-EE" sz="2000" dirty="0">
                <a:solidFill>
                  <a:schemeClr val="tx2">
                    <a:lumMod val="50000"/>
                  </a:schemeClr>
                </a:solidFill>
              </a:rPr>
              <a:t>Näidete varal töötati välja õpetajakoolituseks reflektsiooni küsimused, mida tuleb kasutada koos klassiruumi hetkeülesvõtetega </a:t>
            </a:r>
            <a:endParaRPr lang="da-DK" sz="2000" dirty="0">
              <a:solidFill>
                <a:schemeClr val="tx2">
                  <a:lumMod val="50000"/>
                </a:schemeClr>
              </a:solidFill>
            </a:endParaRPr>
          </a:p>
          <a:p>
            <a:endParaRPr lang="da-DK" dirty="0">
              <a:solidFill>
                <a:schemeClr val="tx2">
                  <a:lumMod val="50000"/>
                </a:schemeClr>
              </a:solidFill>
            </a:endParaRPr>
          </a:p>
          <a:p>
            <a:endParaRPr lang="da-DK" dirty="0"/>
          </a:p>
          <a:p>
            <a:endParaRPr lang="da-DK" dirty="0"/>
          </a:p>
          <a:p>
            <a:endParaRPr lang="da-DK" dirty="0"/>
          </a:p>
          <a:p>
            <a:endParaRPr lang="da-DK" dirty="0"/>
          </a:p>
          <a:p>
            <a:endParaRPr lang="da-DK" dirty="0"/>
          </a:p>
          <a:p>
            <a:endParaRPr lang="da-DK" dirty="0">
              <a:solidFill>
                <a:schemeClr val="tx2">
                  <a:lumMod val="50000"/>
                </a:schemeClr>
              </a:solidFill>
            </a:endParaRPr>
          </a:p>
          <a:p>
            <a:endParaRPr lang="da-DK" dirty="0">
              <a:solidFill>
                <a:schemeClr val="tx2">
                  <a:lumMod val="50000"/>
                </a:schemeClr>
              </a:solidFill>
            </a:endParaRPr>
          </a:p>
          <a:p>
            <a:endParaRPr lang="da-DK" dirty="0">
              <a:solidFill>
                <a:schemeClr val="tx2">
                  <a:lumMod val="50000"/>
                </a:schemeClr>
              </a:solidFill>
            </a:endParaRPr>
          </a:p>
          <a:p>
            <a:endParaRPr lang="da-DK" dirty="0">
              <a:solidFill>
                <a:schemeClr val="tx2">
                  <a:lumMod val="50000"/>
                </a:schemeClr>
              </a:solidFill>
            </a:endParaRPr>
          </a:p>
          <a:p>
            <a:endParaRPr lang="da-DK" dirty="0">
              <a:solidFill>
                <a:schemeClr val="tx2">
                  <a:lumMod val="50000"/>
                </a:schemeClr>
              </a:solidFill>
            </a:endParaRPr>
          </a:p>
        </p:txBody>
      </p:sp>
      <p:pic>
        <p:nvPicPr>
          <p:cNvPr id="3" name="Billede 2">
            <a:extLst>
              <a:ext uri="{FF2B5EF4-FFF2-40B4-BE49-F238E27FC236}">
                <a16:creationId xmlns:a16="http://schemas.microsoft.com/office/drawing/2014/main" id="{EFADACA2-1444-A143-8563-F6940389CFC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84145" y="14948"/>
            <a:ext cx="2794000" cy="723900"/>
          </a:xfrm>
          <a:prstGeom prst="rect">
            <a:avLst/>
          </a:prstGeom>
        </p:spPr>
      </p:pic>
    </p:spTree>
    <p:extLst>
      <p:ext uri="{BB962C8B-B14F-4D97-AF65-F5344CB8AC3E}">
        <p14:creationId xmlns:p14="http://schemas.microsoft.com/office/powerpoint/2010/main" val="6642151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felt 3">
            <a:extLst>
              <a:ext uri="{FF2B5EF4-FFF2-40B4-BE49-F238E27FC236}">
                <a16:creationId xmlns:a16="http://schemas.microsoft.com/office/drawing/2014/main" id="{9A7FB7E9-8354-944E-B5D2-657C638B4905}"/>
              </a:ext>
            </a:extLst>
          </p:cNvPr>
          <p:cNvSpPr txBox="1"/>
          <p:nvPr/>
        </p:nvSpPr>
        <p:spPr>
          <a:xfrm>
            <a:off x="778042" y="1315942"/>
            <a:ext cx="10635916" cy="830997"/>
          </a:xfrm>
          <a:prstGeom prst="rect">
            <a:avLst/>
          </a:prstGeom>
          <a:noFill/>
        </p:spPr>
        <p:txBody>
          <a:bodyPr wrap="square" rtlCol="0">
            <a:spAutoFit/>
          </a:bodyPr>
          <a:lstStyle/>
          <a:p>
            <a:endParaRPr lang="da-DK" sz="2400" dirty="0"/>
          </a:p>
          <a:p>
            <a:r>
              <a:rPr lang="et-EE" sz="2400" b="1" dirty="0">
                <a:latin typeface="Avenir Roman" panose="02000503020000020003" pitchFamily="2" charset="0"/>
              </a:rPr>
              <a:t>Euroopa Nõukogu definitsioonid</a:t>
            </a:r>
            <a:endParaRPr lang="da-DK" sz="2400" b="1" dirty="0">
              <a:latin typeface="Avenir Roman" panose="02000503020000020003" pitchFamily="2" charset="0"/>
            </a:endParaRPr>
          </a:p>
        </p:txBody>
      </p:sp>
      <p:sp>
        <p:nvSpPr>
          <p:cNvPr id="5" name="Tekstfelt 4">
            <a:extLst>
              <a:ext uri="{FF2B5EF4-FFF2-40B4-BE49-F238E27FC236}">
                <a16:creationId xmlns:a16="http://schemas.microsoft.com/office/drawing/2014/main" id="{6D6BA6BC-5043-9B45-A94D-08322FD0C020}"/>
              </a:ext>
            </a:extLst>
          </p:cNvPr>
          <p:cNvSpPr txBox="1"/>
          <p:nvPr/>
        </p:nvSpPr>
        <p:spPr>
          <a:xfrm>
            <a:off x="778042" y="1983653"/>
            <a:ext cx="10635916" cy="2862322"/>
          </a:xfrm>
          <a:prstGeom prst="rect">
            <a:avLst/>
          </a:prstGeom>
          <a:noFill/>
        </p:spPr>
        <p:txBody>
          <a:bodyPr wrap="square" rtlCol="0">
            <a:spAutoFit/>
          </a:bodyPr>
          <a:lstStyle/>
          <a:p>
            <a:endParaRPr lang="en-GB" b="1" dirty="0"/>
          </a:p>
          <a:p>
            <a:endParaRPr lang="en-GB" b="1" dirty="0"/>
          </a:p>
          <a:p>
            <a:r>
              <a:rPr lang="et-EE" b="1" dirty="0"/>
              <a:t>Mitmekeelsust</a:t>
            </a:r>
            <a:r>
              <a:rPr lang="et-EE" dirty="0"/>
              <a:t> nimetatakse mitme erineva keele kooslust, mida paljud indiviidid räägivad ja mis on ükskeelsuse vastandiks; keelte valik hõlmab emakeelt kui esimest keelt ja suvaline arv teisi keeli. Seega paljukeelsetes piirkondades on osad indiviidid ükskeelsed ja teised mitmekeelsed. (Euroopa Nõukogu 2014).</a:t>
            </a:r>
            <a:endParaRPr lang="da-DK" dirty="0"/>
          </a:p>
          <a:p>
            <a:r>
              <a:rPr lang="en-GB" dirty="0"/>
              <a:t> </a:t>
            </a:r>
            <a:endParaRPr lang="da-DK" dirty="0"/>
          </a:p>
          <a:p>
            <a:r>
              <a:rPr lang="et-EE" b="1" dirty="0"/>
              <a:t>Paljukeelsuseks</a:t>
            </a:r>
            <a:r>
              <a:rPr lang="et-EE" dirty="0"/>
              <a:t> nimetatakse suuremas või väiksemas geograafilises piirkonnas räägitavat ühe keele erinevaid murdeid, see tähendab ühe sotsiaalgrupi poolt räägitav keel on kas ametlikult tunnustatud keel või mitte; sellises piirkonnas elavad indiviidid võivad olla ükskeelsed, nad räägivad ainult oma keelemurret (Euroopa Nõukogu 2014)</a:t>
            </a:r>
            <a:endParaRPr lang="da-DK" dirty="0">
              <a:solidFill>
                <a:schemeClr val="tx2">
                  <a:lumMod val="50000"/>
                </a:schemeClr>
              </a:solidFill>
            </a:endParaRPr>
          </a:p>
        </p:txBody>
      </p:sp>
      <p:pic>
        <p:nvPicPr>
          <p:cNvPr id="6" name="Billede 5">
            <a:extLst>
              <a:ext uri="{FF2B5EF4-FFF2-40B4-BE49-F238E27FC236}">
                <a16:creationId xmlns:a16="http://schemas.microsoft.com/office/drawing/2014/main" id="{4A19372E-1B85-8646-8DA6-BCF5D8A1899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84145" y="14948"/>
            <a:ext cx="2794000" cy="723900"/>
          </a:xfrm>
          <a:prstGeom prst="rect">
            <a:avLst/>
          </a:prstGeom>
        </p:spPr>
      </p:pic>
    </p:spTree>
    <p:extLst>
      <p:ext uri="{BB962C8B-B14F-4D97-AF65-F5344CB8AC3E}">
        <p14:creationId xmlns:p14="http://schemas.microsoft.com/office/powerpoint/2010/main" val="553987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felt 3">
            <a:extLst>
              <a:ext uri="{FF2B5EF4-FFF2-40B4-BE49-F238E27FC236}">
                <a16:creationId xmlns:a16="http://schemas.microsoft.com/office/drawing/2014/main" id="{9A7FB7E9-8354-944E-B5D2-657C638B4905}"/>
              </a:ext>
            </a:extLst>
          </p:cNvPr>
          <p:cNvSpPr txBox="1"/>
          <p:nvPr/>
        </p:nvSpPr>
        <p:spPr>
          <a:xfrm>
            <a:off x="859398" y="1506026"/>
            <a:ext cx="10635916" cy="461665"/>
          </a:xfrm>
          <a:prstGeom prst="rect">
            <a:avLst/>
          </a:prstGeom>
          <a:noFill/>
        </p:spPr>
        <p:txBody>
          <a:bodyPr wrap="square" rtlCol="0">
            <a:spAutoFit/>
          </a:bodyPr>
          <a:lstStyle/>
          <a:p>
            <a:r>
              <a:rPr lang="et-EE" sz="2400" b="1" dirty="0">
                <a:latin typeface="Avenir Roman" panose="02000503020000020003" pitchFamily="2" charset="0"/>
              </a:rPr>
              <a:t>Uuringu üldküsimused</a:t>
            </a:r>
            <a:endParaRPr lang="da-DK" sz="2400" b="1" dirty="0">
              <a:latin typeface="Avenir Roman" panose="02000503020000020003" pitchFamily="2" charset="0"/>
            </a:endParaRPr>
          </a:p>
        </p:txBody>
      </p:sp>
      <p:sp>
        <p:nvSpPr>
          <p:cNvPr id="5" name="Tekstfelt 4">
            <a:extLst>
              <a:ext uri="{FF2B5EF4-FFF2-40B4-BE49-F238E27FC236}">
                <a16:creationId xmlns:a16="http://schemas.microsoft.com/office/drawing/2014/main" id="{6D6BA6BC-5043-9B45-A94D-08322FD0C020}"/>
              </a:ext>
            </a:extLst>
          </p:cNvPr>
          <p:cNvSpPr txBox="1"/>
          <p:nvPr/>
        </p:nvSpPr>
        <p:spPr>
          <a:xfrm>
            <a:off x="1004047" y="2088777"/>
            <a:ext cx="9514990" cy="3416320"/>
          </a:xfrm>
          <a:prstGeom prst="rect">
            <a:avLst/>
          </a:prstGeom>
          <a:noFill/>
        </p:spPr>
        <p:txBody>
          <a:bodyPr wrap="square" rtlCol="0">
            <a:spAutoFit/>
          </a:bodyPr>
          <a:lstStyle/>
          <a:p>
            <a:pPr marL="342900" lvl="0" indent="-342900">
              <a:buFont typeface="+mj-lt"/>
              <a:buAutoNum type="arabicPeriod"/>
            </a:pPr>
            <a:r>
              <a:rPr lang="et-EE" dirty="0"/>
              <a:t>Kuidas toetada õppijate kõiki keelelisi algteadmisi, mida nad omandavad esimesel õpiaastal inglise keeles?</a:t>
            </a:r>
            <a:endParaRPr lang="en-US" dirty="0"/>
          </a:p>
          <a:p>
            <a:pPr marL="342900" indent="-342900">
              <a:buFont typeface="+mj-lt"/>
              <a:buAutoNum type="arabicPeriod"/>
            </a:pPr>
            <a:r>
              <a:rPr lang="et-EE" dirty="0"/>
              <a:t>Milline oleks emakeele kui esimese keele ja õpitava võõrkeele kui teise keele kasutamise tasakaal klassiruumis? Õpetajate jaoks? Õpilaste jaoks?</a:t>
            </a:r>
            <a:endParaRPr lang="en-US" dirty="0"/>
          </a:p>
          <a:p>
            <a:pPr marL="342900" indent="-342900">
              <a:buFont typeface="+mj-lt"/>
              <a:buAutoNum type="arabicPeriod"/>
            </a:pPr>
            <a:endParaRPr lang="en-US" dirty="0"/>
          </a:p>
          <a:p>
            <a:pPr marL="342900" indent="-342900">
              <a:buFont typeface="+mj-lt"/>
              <a:buAutoNum type="arabicPeriod"/>
            </a:pPr>
            <a:r>
              <a:rPr lang="et-EE" dirty="0"/>
              <a:t>Kui suurt suulise tegevuse osalust  õpetajad peaksid julgustama/nõudma? Millistes keeltes?</a:t>
            </a:r>
            <a:endParaRPr lang="en-US" dirty="0"/>
          </a:p>
          <a:p>
            <a:pPr marL="342900" indent="-342900">
              <a:buFont typeface="+mj-lt"/>
              <a:buAutoNum type="arabicPeriod"/>
            </a:pPr>
            <a:endParaRPr lang="en-US" dirty="0"/>
          </a:p>
          <a:p>
            <a:pPr marL="342900" indent="-342900">
              <a:buFont typeface="+mj-lt"/>
              <a:buAutoNum type="arabicPeriod"/>
            </a:pPr>
            <a:r>
              <a:rPr lang="et-EE" dirty="0"/>
              <a:t>Kui suures mahus peaks osaoskus „kirjutamine“ võõrkeeleõppes olema keeletundides? Kuidas see erineks õpetamisel 6-12-aastastele versus 1-12 aasta vanustele? Miks?</a:t>
            </a:r>
            <a:endParaRPr lang="da-DK" dirty="0"/>
          </a:p>
          <a:p>
            <a:endParaRPr lang="da-DK" dirty="0"/>
          </a:p>
          <a:p>
            <a:endParaRPr lang="da-DK" dirty="0"/>
          </a:p>
          <a:p>
            <a:pPr lvl="0"/>
            <a:endParaRPr lang="da-DK" dirty="0"/>
          </a:p>
        </p:txBody>
      </p:sp>
      <p:pic>
        <p:nvPicPr>
          <p:cNvPr id="6" name="Billede 5">
            <a:extLst>
              <a:ext uri="{FF2B5EF4-FFF2-40B4-BE49-F238E27FC236}">
                <a16:creationId xmlns:a16="http://schemas.microsoft.com/office/drawing/2014/main" id="{81602CA8-848C-8749-A3E4-B9056A91915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84145" y="14948"/>
            <a:ext cx="2794000" cy="723900"/>
          </a:xfrm>
          <a:prstGeom prst="rect">
            <a:avLst/>
          </a:prstGeom>
        </p:spPr>
      </p:pic>
    </p:spTree>
    <p:extLst>
      <p:ext uri="{BB962C8B-B14F-4D97-AF65-F5344CB8AC3E}">
        <p14:creationId xmlns:p14="http://schemas.microsoft.com/office/powerpoint/2010/main" val="2314610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felt 3">
            <a:extLst>
              <a:ext uri="{FF2B5EF4-FFF2-40B4-BE49-F238E27FC236}">
                <a16:creationId xmlns:a16="http://schemas.microsoft.com/office/drawing/2014/main" id="{9A7FB7E9-8354-944E-B5D2-657C638B4905}"/>
              </a:ext>
            </a:extLst>
          </p:cNvPr>
          <p:cNvSpPr txBox="1"/>
          <p:nvPr/>
        </p:nvSpPr>
        <p:spPr>
          <a:xfrm>
            <a:off x="734852" y="1162245"/>
            <a:ext cx="10454734" cy="2308324"/>
          </a:xfrm>
          <a:prstGeom prst="rect">
            <a:avLst/>
          </a:prstGeom>
          <a:noFill/>
        </p:spPr>
        <p:txBody>
          <a:bodyPr wrap="square" rtlCol="0">
            <a:spAutoFit/>
          </a:bodyPr>
          <a:lstStyle/>
          <a:p>
            <a:r>
              <a:rPr lang="et-EE" sz="2400" b="1" dirty="0"/>
              <a:t>Kaasuse näide: </a:t>
            </a:r>
            <a:r>
              <a:rPr lang="et-EE" sz="2400" dirty="0"/>
              <a:t>Kuidas toetada õppijate kõiki keelelisi algteadmisi, mida nad omandavad esimesel õpiaastal inglise keeles? Kuidas õpilastega, kes on mitmekeelsed, toime tulla võõrkeele tundides?</a:t>
            </a:r>
          </a:p>
          <a:p>
            <a:endParaRPr lang="en-US" sz="2400" dirty="0"/>
          </a:p>
          <a:p>
            <a:r>
              <a:rPr lang="da-DK" sz="2400" b="1" dirty="0">
                <a:latin typeface="Avenir Roman" panose="02000503020000020003" pitchFamily="2" charset="0"/>
              </a:rPr>
              <a:t> </a:t>
            </a:r>
          </a:p>
          <a:p>
            <a:endParaRPr lang="da-DK" sz="2400" b="1" dirty="0">
              <a:latin typeface="Avenir Roman" panose="02000503020000020003" pitchFamily="2" charset="0"/>
            </a:endParaRPr>
          </a:p>
        </p:txBody>
      </p:sp>
      <p:sp>
        <p:nvSpPr>
          <p:cNvPr id="5" name="Tekstfelt 4">
            <a:extLst>
              <a:ext uri="{FF2B5EF4-FFF2-40B4-BE49-F238E27FC236}">
                <a16:creationId xmlns:a16="http://schemas.microsoft.com/office/drawing/2014/main" id="{6D6BA6BC-5043-9B45-A94D-08322FD0C020}"/>
              </a:ext>
            </a:extLst>
          </p:cNvPr>
          <p:cNvSpPr txBox="1"/>
          <p:nvPr/>
        </p:nvSpPr>
        <p:spPr>
          <a:xfrm>
            <a:off x="749166" y="2502568"/>
            <a:ext cx="10570143" cy="4247317"/>
          </a:xfrm>
          <a:prstGeom prst="rect">
            <a:avLst/>
          </a:prstGeom>
          <a:noFill/>
        </p:spPr>
        <p:txBody>
          <a:bodyPr wrap="square" rtlCol="0">
            <a:spAutoFit/>
          </a:bodyPr>
          <a:lstStyle/>
          <a:p>
            <a:pPr>
              <a:lnSpc>
                <a:spcPct val="150000"/>
              </a:lnSpc>
            </a:pPr>
            <a:r>
              <a:rPr lang="et-EE" i="1" dirty="0"/>
              <a:t>Õpetaja näitab ekraanil õpilastele juturaamatu “The Gruffalo” esikaant erinevates keeltes. Õppija tunneb ära hispaaniakeelse versiooni, ta osundab hispaaniakeelsele esikaanele ja hääldab Gruffalo nime hispaania keeles. Teine õppija tunneb ära urdukeelse tiitellehe. ”Vaadake venekeelset versiooni erikujuliste tähtedega,” ütleb õpetaja. Seejärel tunneb järgmine õpilane ära türgikeelse tiitellehe ja ütleb: ”Mu vanemad räägivad seda keelt, kuid mitte väga palju.” Kogu klass kommenteerib kõmrikeelset(uelsikeelset) tiitellehte, mis ka erineb teistest, ja nad tunnevad suurt huvi selle vastu. Kas nende hulgas on ka jaapanikeelset esikülge? ”Minu isa oskab itaalia keelt,” ütleb õppija. ”Mul on sõber, kes on Prantsusmaalt pärit,” ütleb teine. Õppijad on väga haaratud vestlusest ja innukalt võtavad tunnist osa. Tegevuse lõppedes küsib üks õppija õpetajalt: ” Kas see raamat on tõesti kõigis keeltes?” ”Paljudes,” vastab õpetaja. ”Kas araabia keeles ka?” küsib tema. Õpetaja vastab: "Jah, ka araabia keeles.” ”Kas ka somaalia keeles?” pomiseb tema. Õpetaja ei kuule teda. </a:t>
            </a:r>
            <a:endParaRPr lang="da-DK" dirty="0">
              <a:solidFill>
                <a:schemeClr val="tx2">
                  <a:lumMod val="50000"/>
                </a:schemeClr>
              </a:solidFill>
            </a:endParaRPr>
          </a:p>
        </p:txBody>
      </p:sp>
      <p:pic>
        <p:nvPicPr>
          <p:cNvPr id="6" name="Billede 5">
            <a:extLst>
              <a:ext uri="{FF2B5EF4-FFF2-40B4-BE49-F238E27FC236}">
                <a16:creationId xmlns:a16="http://schemas.microsoft.com/office/drawing/2014/main" id="{F0446A00-2A29-3446-AE63-FE91F543625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70290" y="14937"/>
            <a:ext cx="2794000" cy="723900"/>
          </a:xfrm>
          <a:prstGeom prst="rect">
            <a:avLst/>
          </a:prstGeom>
        </p:spPr>
      </p:pic>
    </p:spTree>
    <p:extLst>
      <p:ext uri="{BB962C8B-B14F-4D97-AF65-F5344CB8AC3E}">
        <p14:creationId xmlns:p14="http://schemas.microsoft.com/office/powerpoint/2010/main" val="1488364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felt 3">
            <a:extLst>
              <a:ext uri="{FF2B5EF4-FFF2-40B4-BE49-F238E27FC236}">
                <a16:creationId xmlns:a16="http://schemas.microsoft.com/office/drawing/2014/main" id="{9A7FB7E9-8354-944E-B5D2-657C638B4905}"/>
              </a:ext>
            </a:extLst>
          </p:cNvPr>
          <p:cNvSpPr txBox="1"/>
          <p:nvPr/>
        </p:nvSpPr>
        <p:spPr>
          <a:xfrm>
            <a:off x="859398" y="1506026"/>
            <a:ext cx="10635916" cy="830997"/>
          </a:xfrm>
          <a:prstGeom prst="rect">
            <a:avLst/>
          </a:prstGeom>
          <a:noFill/>
        </p:spPr>
        <p:txBody>
          <a:bodyPr wrap="square" rtlCol="0">
            <a:spAutoFit/>
          </a:bodyPr>
          <a:lstStyle/>
          <a:p>
            <a:r>
              <a:rPr lang="et-EE" sz="2400" b="1" dirty="0">
                <a:latin typeface="Avenir Roman" panose="02000503020000020003" pitchFamily="2" charset="0"/>
              </a:rPr>
              <a:t>Soovituslikud reflektsiooni küsimused</a:t>
            </a:r>
            <a:endParaRPr lang="da-DK" sz="2400" b="1" dirty="0">
              <a:latin typeface="Avenir Roman" panose="02000503020000020003" pitchFamily="2" charset="0"/>
            </a:endParaRPr>
          </a:p>
          <a:p>
            <a:endParaRPr lang="da-DK" sz="2400" b="1" dirty="0">
              <a:latin typeface="Avenir Roman" panose="02000503020000020003" pitchFamily="2" charset="0"/>
            </a:endParaRPr>
          </a:p>
        </p:txBody>
      </p:sp>
      <p:sp>
        <p:nvSpPr>
          <p:cNvPr id="5" name="Tekstfelt 4">
            <a:extLst>
              <a:ext uri="{FF2B5EF4-FFF2-40B4-BE49-F238E27FC236}">
                <a16:creationId xmlns:a16="http://schemas.microsoft.com/office/drawing/2014/main" id="{6D6BA6BC-5043-9B45-A94D-08322FD0C020}"/>
              </a:ext>
            </a:extLst>
          </p:cNvPr>
          <p:cNvSpPr txBox="1"/>
          <p:nvPr/>
        </p:nvSpPr>
        <p:spPr>
          <a:xfrm>
            <a:off x="859398" y="2798202"/>
            <a:ext cx="9659639" cy="2862322"/>
          </a:xfrm>
          <a:prstGeom prst="rect">
            <a:avLst/>
          </a:prstGeom>
          <a:noFill/>
        </p:spPr>
        <p:txBody>
          <a:bodyPr wrap="square" rtlCol="0">
            <a:spAutoFit/>
          </a:bodyPr>
          <a:lstStyle/>
          <a:p>
            <a:r>
              <a:rPr lang="et-EE" dirty="0">
                <a:solidFill>
                  <a:schemeClr val="tx2">
                    <a:lumMod val="50000"/>
                  </a:schemeClr>
                </a:solidFill>
              </a:rPr>
              <a:t>Kuidas õpilased üldiselt reageerisid raamatu erikeelsetele tiitellehtedele?</a:t>
            </a:r>
            <a:endParaRPr lang="da-DK" dirty="0">
              <a:solidFill>
                <a:schemeClr val="tx2">
                  <a:lumMod val="50000"/>
                </a:schemeClr>
              </a:solidFill>
            </a:endParaRPr>
          </a:p>
          <a:p>
            <a:endParaRPr lang="da-DK" dirty="0">
              <a:solidFill>
                <a:schemeClr val="tx2">
                  <a:lumMod val="50000"/>
                </a:schemeClr>
              </a:solidFill>
            </a:endParaRPr>
          </a:p>
          <a:p>
            <a:r>
              <a:rPr lang="et-EE" dirty="0">
                <a:solidFill>
                  <a:schemeClr val="tx2">
                    <a:lumMod val="50000"/>
                  </a:schemeClr>
                </a:solidFill>
              </a:rPr>
              <a:t>Kas sa paned tähele märke kõigi õppijate lingvistilise teadlikkuse kasvust?</a:t>
            </a:r>
            <a:endParaRPr lang="da-DK" dirty="0">
              <a:solidFill>
                <a:schemeClr val="tx2">
                  <a:lumMod val="50000"/>
                </a:schemeClr>
              </a:solidFill>
            </a:endParaRPr>
          </a:p>
          <a:p>
            <a:endParaRPr lang="da-DK" dirty="0">
              <a:solidFill>
                <a:schemeClr val="tx2">
                  <a:lumMod val="50000"/>
                </a:schemeClr>
              </a:solidFill>
            </a:endParaRPr>
          </a:p>
          <a:p>
            <a:r>
              <a:rPr lang="et-EE" dirty="0">
                <a:solidFill>
                  <a:schemeClr val="tx2">
                    <a:lumMod val="50000"/>
                  </a:schemeClr>
                </a:solidFill>
              </a:rPr>
              <a:t>Kas sul on tähelepanekuid, mis põhineksid  õppijate olemasolevatel keelelistel algteadmistel?</a:t>
            </a:r>
            <a:endParaRPr lang="da-DK" dirty="0">
              <a:solidFill>
                <a:schemeClr val="tx2">
                  <a:lumMod val="50000"/>
                </a:schemeClr>
              </a:solidFill>
            </a:endParaRPr>
          </a:p>
          <a:p>
            <a:endParaRPr lang="da-DK" dirty="0">
              <a:solidFill>
                <a:schemeClr val="tx2">
                  <a:lumMod val="50000"/>
                </a:schemeClr>
              </a:solidFill>
            </a:endParaRPr>
          </a:p>
          <a:p>
            <a:r>
              <a:rPr lang="et-EE" dirty="0">
                <a:solidFill>
                  <a:schemeClr val="tx2">
                    <a:lumMod val="50000"/>
                  </a:schemeClr>
                </a:solidFill>
              </a:rPr>
              <a:t>Milline on teie arvamus tegevuse lõpul toimunud õpetaja ja õpilase, kes on somaalia taustaga, mõtete vahetusest?</a:t>
            </a:r>
            <a:endParaRPr lang="da-DK" dirty="0">
              <a:solidFill>
                <a:schemeClr val="tx2">
                  <a:lumMod val="50000"/>
                </a:schemeClr>
              </a:solidFill>
            </a:endParaRPr>
          </a:p>
          <a:p>
            <a:endParaRPr lang="da-DK" dirty="0">
              <a:solidFill>
                <a:schemeClr val="tx2">
                  <a:lumMod val="50000"/>
                </a:schemeClr>
              </a:solidFill>
            </a:endParaRPr>
          </a:p>
          <a:p>
            <a:endParaRPr lang="da-DK" dirty="0">
              <a:solidFill>
                <a:schemeClr val="tx2">
                  <a:lumMod val="50000"/>
                </a:schemeClr>
              </a:solidFill>
            </a:endParaRPr>
          </a:p>
        </p:txBody>
      </p:sp>
      <p:pic>
        <p:nvPicPr>
          <p:cNvPr id="6" name="Billede 5">
            <a:extLst>
              <a:ext uri="{FF2B5EF4-FFF2-40B4-BE49-F238E27FC236}">
                <a16:creationId xmlns:a16="http://schemas.microsoft.com/office/drawing/2014/main" id="{A1AF8AA9-931B-3F4C-9648-74E5E9FF1F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84145" y="14948"/>
            <a:ext cx="2794000" cy="723900"/>
          </a:xfrm>
          <a:prstGeom prst="rect">
            <a:avLst/>
          </a:prstGeom>
        </p:spPr>
      </p:pic>
    </p:spTree>
    <p:extLst>
      <p:ext uri="{BB962C8B-B14F-4D97-AF65-F5344CB8AC3E}">
        <p14:creationId xmlns:p14="http://schemas.microsoft.com/office/powerpoint/2010/main" val="15020865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felt 3">
            <a:extLst>
              <a:ext uri="{FF2B5EF4-FFF2-40B4-BE49-F238E27FC236}">
                <a16:creationId xmlns:a16="http://schemas.microsoft.com/office/drawing/2014/main" id="{9A7FB7E9-8354-944E-B5D2-657C638B4905}"/>
              </a:ext>
            </a:extLst>
          </p:cNvPr>
          <p:cNvSpPr txBox="1"/>
          <p:nvPr/>
        </p:nvSpPr>
        <p:spPr>
          <a:xfrm>
            <a:off x="859398" y="1506026"/>
            <a:ext cx="10635916" cy="1569660"/>
          </a:xfrm>
          <a:prstGeom prst="rect">
            <a:avLst/>
          </a:prstGeom>
          <a:noFill/>
        </p:spPr>
        <p:txBody>
          <a:bodyPr wrap="square" rtlCol="0">
            <a:spAutoFit/>
          </a:bodyPr>
          <a:lstStyle/>
          <a:p>
            <a:r>
              <a:rPr lang="et-EE" sz="2400" b="1" dirty="0"/>
              <a:t>Kaasuse näide: </a:t>
            </a:r>
            <a:r>
              <a:rPr lang="en-GB" sz="2400" dirty="0"/>
              <a:t>Kas õpetajad peaksid kasutama kooli õppekeelt võõrkeele tundides?</a:t>
            </a:r>
            <a:r>
              <a:rPr lang="et-EE" sz="2400" dirty="0"/>
              <a:t> Millal? Miks? Miks mitte?</a:t>
            </a:r>
            <a:endParaRPr lang="da-DK" sz="2400" dirty="0"/>
          </a:p>
          <a:p>
            <a:endParaRPr lang="da-DK" sz="2400" b="1" dirty="0">
              <a:latin typeface="Avenir Roman" panose="02000503020000020003" pitchFamily="2" charset="0"/>
            </a:endParaRPr>
          </a:p>
          <a:p>
            <a:endParaRPr lang="da-DK" sz="2400" b="1" dirty="0">
              <a:latin typeface="Avenir Roman" panose="02000503020000020003" pitchFamily="2" charset="0"/>
            </a:endParaRPr>
          </a:p>
        </p:txBody>
      </p:sp>
      <p:sp>
        <p:nvSpPr>
          <p:cNvPr id="5" name="Tekstfelt 4">
            <a:extLst>
              <a:ext uri="{FF2B5EF4-FFF2-40B4-BE49-F238E27FC236}">
                <a16:creationId xmlns:a16="http://schemas.microsoft.com/office/drawing/2014/main" id="{6D6BA6BC-5043-9B45-A94D-08322FD0C020}"/>
              </a:ext>
            </a:extLst>
          </p:cNvPr>
          <p:cNvSpPr txBox="1"/>
          <p:nvPr/>
        </p:nvSpPr>
        <p:spPr>
          <a:xfrm>
            <a:off x="859398" y="2798202"/>
            <a:ext cx="9659639" cy="3277820"/>
          </a:xfrm>
          <a:prstGeom prst="rect">
            <a:avLst/>
          </a:prstGeom>
          <a:noFill/>
        </p:spPr>
        <p:txBody>
          <a:bodyPr wrap="square" rtlCol="0">
            <a:spAutoFit/>
          </a:bodyPr>
          <a:lstStyle/>
          <a:p>
            <a:pPr>
              <a:lnSpc>
                <a:spcPct val="150000"/>
              </a:lnSpc>
            </a:pPr>
            <a:r>
              <a:rPr lang="et-EE" i="1" dirty="0"/>
              <a:t>Kätte on jõudnud inglise keele tund esimese aasta õppes. Õpetaja, kes on rahvuselt taanlane, valmistab ette klassiruumi sel ajal, kui õpilased on väljas. Õpilased on harjunud õpetajat kutsuma tema eesnime järgi. Ta paneb selga erkkollase vesti, mis on mõeldud inglise keele õpetuseks, ja läheb välja, et tuua õpilased sisse tagasi: ”Igaüks leidku oma paariline. Väga hea, valmis? Lähme sisse.” Õpilased reageerivad lausetele taani keeles ja õpetaja vastab inglise keeles. Näiteks õpilane ütleb:” Minu joonistus ei ole hea (taani keeles).” Õpetaja:” Pole midagi, see ei mängi rolli.” Tunni lõpul seletab üks õpilane mulle, et inglise keele tunnis ei ole tema (õpetaja) nimi Karen, vaid ta on Miss K.</a:t>
            </a:r>
            <a:endParaRPr lang="et-EE" dirty="0"/>
          </a:p>
          <a:p>
            <a:endParaRPr lang="da-DK" dirty="0">
              <a:solidFill>
                <a:schemeClr val="tx2">
                  <a:lumMod val="50000"/>
                </a:schemeClr>
              </a:solidFill>
            </a:endParaRPr>
          </a:p>
        </p:txBody>
      </p:sp>
      <p:pic>
        <p:nvPicPr>
          <p:cNvPr id="6" name="Billede 5">
            <a:extLst>
              <a:ext uri="{FF2B5EF4-FFF2-40B4-BE49-F238E27FC236}">
                <a16:creationId xmlns:a16="http://schemas.microsoft.com/office/drawing/2014/main" id="{9D715284-5F6D-D240-AB58-2EFF2DAD042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84145" y="14948"/>
            <a:ext cx="2794000" cy="723900"/>
          </a:xfrm>
          <a:prstGeom prst="rect">
            <a:avLst/>
          </a:prstGeom>
        </p:spPr>
      </p:pic>
    </p:spTree>
    <p:extLst>
      <p:ext uri="{BB962C8B-B14F-4D97-AF65-F5344CB8AC3E}">
        <p14:creationId xmlns:p14="http://schemas.microsoft.com/office/powerpoint/2010/main" val="2327023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felt 3">
            <a:extLst>
              <a:ext uri="{FF2B5EF4-FFF2-40B4-BE49-F238E27FC236}">
                <a16:creationId xmlns:a16="http://schemas.microsoft.com/office/drawing/2014/main" id="{9A7FB7E9-8354-944E-B5D2-657C638B4905}"/>
              </a:ext>
            </a:extLst>
          </p:cNvPr>
          <p:cNvSpPr txBox="1"/>
          <p:nvPr/>
        </p:nvSpPr>
        <p:spPr>
          <a:xfrm>
            <a:off x="859398" y="1506026"/>
            <a:ext cx="10635916" cy="1200329"/>
          </a:xfrm>
          <a:prstGeom prst="rect">
            <a:avLst/>
          </a:prstGeom>
          <a:noFill/>
        </p:spPr>
        <p:txBody>
          <a:bodyPr wrap="square" rtlCol="0">
            <a:spAutoFit/>
          </a:bodyPr>
          <a:lstStyle/>
          <a:p>
            <a:r>
              <a:rPr lang="et-EE" sz="2400" b="1" dirty="0">
                <a:latin typeface="Avenir Roman" panose="02000503020000020003" pitchFamily="2" charset="0"/>
              </a:rPr>
              <a:t>Soovituslikud reflektsiooni küsimused</a:t>
            </a:r>
            <a:endParaRPr lang="da-DK" sz="2400" b="1" dirty="0">
              <a:latin typeface="Avenir Roman" panose="02000503020000020003" pitchFamily="2" charset="0"/>
            </a:endParaRPr>
          </a:p>
          <a:p>
            <a:endParaRPr lang="da-DK" sz="2400" b="1" dirty="0">
              <a:latin typeface="Avenir Roman" panose="02000503020000020003" pitchFamily="2" charset="0"/>
            </a:endParaRPr>
          </a:p>
          <a:p>
            <a:endParaRPr lang="da-DK" sz="2400" b="1" dirty="0">
              <a:latin typeface="Avenir Roman" panose="02000503020000020003" pitchFamily="2" charset="0"/>
            </a:endParaRPr>
          </a:p>
        </p:txBody>
      </p:sp>
      <p:sp>
        <p:nvSpPr>
          <p:cNvPr id="5" name="Tekstfelt 4">
            <a:extLst>
              <a:ext uri="{FF2B5EF4-FFF2-40B4-BE49-F238E27FC236}">
                <a16:creationId xmlns:a16="http://schemas.microsoft.com/office/drawing/2014/main" id="{6D6BA6BC-5043-9B45-A94D-08322FD0C020}"/>
              </a:ext>
            </a:extLst>
          </p:cNvPr>
          <p:cNvSpPr txBox="1"/>
          <p:nvPr/>
        </p:nvSpPr>
        <p:spPr>
          <a:xfrm>
            <a:off x="859398" y="2798202"/>
            <a:ext cx="9659639" cy="2308324"/>
          </a:xfrm>
          <a:prstGeom prst="rect">
            <a:avLst/>
          </a:prstGeom>
          <a:noFill/>
        </p:spPr>
        <p:txBody>
          <a:bodyPr wrap="square" rtlCol="0">
            <a:spAutoFit/>
          </a:bodyPr>
          <a:lstStyle/>
          <a:p>
            <a:r>
              <a:rPr lang="et-EE" dirty="0">
                <a:solidFill>
                  <a:schemeClr val="tx2">
                    <a:lumMod val="50000"/>
                  </a:schemeClr>
                </a:solidFill>
              </a:rPr>
              <a:t>Mis on need strateegiad, mida õpetaja tunnis kasutab, et säilitada inglise keel kui õppekeskkonna keel?</a:t>
            </a:r>
            <a:endParaRPr lang="da-DK" dirty="0">
              <a:solidFill>
                <a:schemeClr val="tx2">
                  <a:lumMod val="50000"/>
                </a:schemeClr>
              </a:solidFill>
            </a:endParaRPr>
          </a:p>
          <a:p>
            <a:r>
              <a:rPr lang="et-EE" dirty="0">
                <a:solidFill>
                  <a:schemeClr val="tx2">
                    <a:lumMod val="50000"/>
                  </a:schemeClr>
                </a:solidFill>
              </a:rPr>
              <a:t>Mis oleks olnud teisiti, kui ta oleks rääkinud kooli õppekeeles (antud juhul taani keeles)?</a:t>
            </a:r>
            <a:endParaRPr lang="da-DK" dirty="0">
              <a:solidFill>
                <a:schemeClr val="tx2">
                  <a:lumMod val="50000"/>
                </a:schemeClr>
              </a:solidFill>
            </a:endParaRPr>
          </a:p>
          <a:p>
            <a:r>
              <a:rPr lang="et-EE" dirty="0">
                <a:solidFill>
                  <a:schemeClr val="tx2">
                    <a:lumMod val="50000"/>
                  </a:schemeClr>
                </a:solidFill>
              </a:rPr>
              <a:t>Mis sa arvad, mida õpilane tunneb, kui õpetaja vastused, reageeringud oleksid taanikeelsed, inglisekeelsed? </a:t>
            </a:r>
            <a:endParaRPr lang="da-DK" dirty="0">
              <a:solidFill>
                <a:schemeClr val="tx2">
                  <a:lumMod val="50000"/>
                </a:schemeClr>
              </a:solidFill>
            </a:endParaRPr>
          </a:p>
          <a:p>
            <a:r>
              <a:rPr lang="et-EE" dirty="0">
                <a:solidFill>
                  <a:schemeClr val="tx2">
                    <a:lumMod val="50000"/>
                  </a:schemeClr>
                </a:solidFill>
              </a:rPr>
              <a:t>Mis sa arvad, kas see toob õpilastele kasu nende keeleõppes, kui ta räägib inglise keeles? Kuidas?</a:t>
            </a:r>
            <a:endParaRPr lang="da-DK" dirty="0">
              <a:solidFill>
                <a:schemeClr val="tx2">
                  <a:lumMod val="50000"/>
                </a:schemeClr>
              </a:solidFill>
            </a:endParaRPr>
          </a:p>
          <a:p>
            <a:r>
              <a:rPr lang="et-EE" dirty="0">
                <a:solidFill>
                  <a:schemeClr val="tx2">
                    <a:lumMod val="50000"/>
                  </a:schemeClr>
                </a:solidFill>
              </a:rPr>
              <a:t>Kas sa võiksid tuua näited, kus oleks õpetajal kohane rääkida kooli õppekeeles inglise keele tunnis? Millal?</a:t>
            </a:r>
            <a:endParaRPr lang="da-DK" dirty="0">
              <a:solidFill>
                <a:schemeClr val="tx2">
                  <a:lumMod val="50000"/>
                </a:schemeClr>
              </a:solidFill>
            </a:endParaRPr>
          </a:p>
        </p:txBody>
      </p:sp>
      <p:pic>
        <p:nvPicPr>
          <p:cNvPr id="6" name="Billede 5">
            <a:extLst>
              <a:ext uri="{FF2B5EF4-FFF2-40B4-BE49-F238E27FC236}">
                <a16:creationId xmlns:a16="http://schemas.microsoft.com/office/drawing/2014/main" id="{DDC8EC33-F000-EA4C-AFA5-46E81A8C0A3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84145" y="14948"/>
            <a:ext cx="2794000" cy="723900"/>
          </a:xfrm>
          <a:prstGeom prst="rect">
            <a:avLst/>
          </a:prstGeom>
        </p:spPr>
      </p:pic>
    </p:spTree>
    <p:extLst>
      <p:ext uri="{BB962C8B-B14F-4D97-AF65-F5344CB8AC3E}">
        <p14:creationId xmlns:p14="http://schemas.microsoft.com/office/powerpoint/2010/main" val="28173176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felt 3">
            <a:extLst>
              <a:ext uri="{FF2B5EF4-FFF2-40B4-BE49-F238E27FC236}">
                <a16:creationId xmlns:a16="http://schemas.microsoft.com/office/drawing/2014/main" id="{9A7FB7E9-8354-944E-B5D2-657C638B4905}"/>
              </a:ext>
            </a:extLst>
          </p:cNvPr>
          <p:cNvSpPr txBox="1"/>
          <p:nvPr/>
        </p:nvSpPr>
        <p:spPr>
          <a:xfrm>
            <a:off x="778042" y="1315942"/>
            <a:ext cx="10635916" cy="830997"/>
          </a:xfrm>
          <a:prstGeom prst="rect">
            <a:avLst/>
          </a:prstGeom>
          <a:noFill/>
        </p:spPr>
        <p:txBody>
          <a:bodyPr wrap="square" rtlCol="0">
            <a:spAutoFit/>
          </a:bodyPr>
          <a:lstStyle/>
          <a:p>
            <a:r>
              <a:rPr lang="et-EE" sz="2400" b="1" dirty="0">
                <a:latin typeface="Avenir Roman" panose="02000503020000020003" pitchFamily="2" charset="0"/>
              </a:rPr>
              <a:t>Tervikdokument</a:t>
            </a:r>
          </a:p>
          <a:p>
            <a:r>
              <a:rPr lang="et-EE" sz="2400" b="1" dirty="0">
                <a:latin typeface="Avenir Roman" panose="02000503020000020003" pitchFamily="2" charset="0"/>
              </a:rPr>
              <a:t>Lisaks viited ja kriitika Euroopa Liidu Nõukogu definitsioonidele:</a:t>
            </a:r>
            <a:endParaRPr lang="da-DK" sz="2400" b="1" dirty="0">
              <a:latin typeface="Avenir Roman" panose="02000503020000020003" pitchFamily="2" charset="0"/>
            </a:endParaRPr>
          </a:p>
        </p:txBody>
      </p:sp>
      <p:sp>
        <p:nvSpPr>
          <p:cNvPr id="5" name="Tekstfelt 4">
            <a:extLst>
              <a:ext uri="{FF2B5EF4-FFF2-40B4-BE49-F238E27FC236}">
                <a16:creationId xmlns:a16="http://schemas.microsoft.com/office/drawing/2014/main" id="{6D6BA6BC-5043-9B45-A94D-08322FD0C020}"/>
              </a:ext>
            </a:extLst>
          </p:cNvPr>
          <p:cNvSpPr txBox="1"/>
          <p:nvPr/>
        </p:nvSpPr>
        <p:spPr>
          <a:xfrm>
            <a:off x="778042" y="1916106"/>
            <a:ext cx="10635916" cy="1477328"/>
          </a:xfrm>
          <a:prstGeom prst="rect">
            <a:avLst/>
          </a:prstGeom>
          <a:noFill/>
        </p:spPr>
        <p:txBody>
          <a:bodyPr wrap="square" rtlCol="0">
            <a:spAutoFit/>
          </a:bodyPr>
          <a:lstStyle/>
          <a:p>
            <a:endParaRPr lang="da-DK" dirty="0">
              <a:solidFill>
                <a:schemeClr val="tx2">
                  <a:lumMod val="50000"/>
                </a:schemeClr>
              </a:solidFill>
            </a:endParaRPr>
          </a:p>
          <a:p>
            <a:endParaRPr lang="da-DK" dirty="0"/>
          </a:p>
          <a:p>
            <a:endParaRPr lang="da-DK" dirty="0"/>
          </a:p>
          <a:p>
            <a:r>
              <a:rPr lang="da-DK" dirty="0">
                <a:hlinkClick r:id="rId3"/>
              </a:rPr>
              <a:t>https://earlyforeignlanguagelearning-nb.ku.dk/further-development/</a:t>
            </a:r>
            <a:endParaRPr lang="da-DK" dirty="0"/>
          </a:p>
          <a:p>
            <a:endParaRPr lang="da-DK" dirty="0"/>
          </a:p>
        </p:txBody>
      </p:sp>
      <p:pic>
        <p:nvPicPr>
          <p:cNvPr id="6" name="Billede 5">
            <a:extLst>
              <a:ext uri="{FF2B5EF4-FFF2-40B4-BE49-F238E27FC236}">
                <a16:creationId xmlns:a16="http://schemas.microsoft.com/office/drawing/2014/main" id="{36C70020-B9BB-C44E-B663-711B8B4A6DD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384145" y="14948"/>
            <a:ext cx="2794000" cy="723900"/>
          </a:xfrm>
          <a:prstGeom prst="rect">
            <a:avLst/>
          </a:prstGeom>
        </p:spPr>
      </p:pic>
    </p:spTree>
    <p:extLst>
      <p:ext uri="{BB962C8B-B14F-4D97-AF65-F5344CB8AC3E}">
        <p14:creationId xmlns:p14="http://schemas.microsoft.com/office/powerpoint/2010/main" val="858415273"/>
      </p:ext>
    </p:extLst>
  </p:cSld>
  <p:clrMapOvr>
    <a:masterClrMapping/>
  </p:clrMapOvr>
</p:sld>
</file>

<file path=ppt/theme/theme1.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ont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14760</TotalTime>
  <Words>833</Words>
  <Application>Microsoft Macintosh PowerPoint</Application>
  <PresentationFormat>Widescreen</PresentationFormat>
  <Paragraphs>68</Paragraphs>
  <Slides>9</Slides>
  <Notes>4</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9</vt:i4>
      </vt:variant>
    </vt:vector>
  </HeadingPairs>
  <TitlesOfParts>
    <vt:vector size="14" baseType="lpstr">
      <vt:lpstr>Arial</vt:lpstr>
      <vt:lpstr>Avenir Roman</vt:lpstr>
      <vt:lpstr>Calibri</vt:lpstr>
      <vt:lpstr>Calibri Light</vt:lpstr>
      <vt:lpstr>Office-tema</vt:lpstr>
      <vt:lpstr>Õpetajakoolituse arendamine keskendudes nooremate õppijate (6-12aastased) keeleõppele mitmekeelsuse raamistikus </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Company>Professionshøjskolen UCC</Company>
  <LinksUpToDate>false</LinksUpToDate>
  <SharedDoc>false</SharedDoc>
  <HyperlinksChanged>false</HyperlinksChanged>
  <AppVersion>16.0014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Hanne Thomsen</dc:creator>
  <cp:lastModifiedBy>Microsoft Office-bruger</cp:lastModifiedBy>
  <cp:revision>62</cp:revision>
  <dcterms:created xsi:type="dcterms:W3CDTF">2018-05-14T08:48:05Z</dcterms:created>
  <dcterms:modified xsi:type="dcterms:W3CDTF">2018-08-14T10:46:21Z</dcterms:modified>
</cp:coreProperties>
</file>